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32"/>
  </p:notesMasterIdLst>
  <p:sldIdLst>
    <p:sldId id="256" r:id="rId2"/>
    <p:sldId id="257" r:id="rId3"/>
    <p:sldId id="258" r:id="rId4"/>
    <p:sldId id="300" r:id="rId5"/>
    <p:sldId id="301" r:id="rId6"/>
    <p:sldId id="306" r:id="rId7"/>
    <p:sldId id="307" r:id="rId8"/>
    <p:sldId id="310" r:id="rId9"/>
    <p:sldId id="302" r:id="rId10"/>
    <p:sldId id="308" r:id="rId11"/>
    <p:sldId id="309" r:id="rId12"/>
    <p:sldId id="261" r:id="rId13"/>
    <p:sldId id="312" r:id="rId14"/>
    <p:sldId id="303" r:id="rId15"/>
    <p:sldId id="304" r:id="rId16"/>
    <p:sldId id="322" r:id="rId17"/>
    <p:sldId id="262" r:id="rId18"/>
    <p:sldId id="313" r:id="rId19"/>
    <p:sldId id="315" r:id="rId20"/>
    <p:sldId id="316" r:id="rId21"/>
    <p:sldId id="287" r:id="rId22"/>
    <p:sldId id="317" r:id="rId23"/>
    <p:sldId id="320" r:id="rId24"/>
    <p:sldId id="321" r:id="rId25"/>
    <p:sldId id="318" r:id="rId26"/>
    <p:sldId id="319" r:id="rId27"/>
    <p:sldId id="314" r:id="rId28"/>
    <p:sldId id="297" r:id="rId29"/>
    <p:sldId id="298" r:id="rId30"/>
    <p:sldId id="299" r:id="rId31"/>
  </p:sldIdLst>
  <p:sldSz cx="12192000" cy="6858000"/>
  <p:notesSz cx="6858000" cy="9144000"/>
  <p:embeddedFontLst>
    <p:embeddedFont>
      <p:font typeface="MS PGothic" panose="020B0600070205080204" pitchFamily="34" charset="-128"/>
      <p:regular r:id="rId33"/>
    </p:embeddedFont>
    <p:embeddedFont>
      <p:font typeface="Josefin Sans" panose="020B0604020202020204" charset="0"/>
      <p:regular r:id="rId34"/>
      <p:bold r:id="rId35"/>
      <p:italic r:id="rId36"/>
      <p:boldItalic r:id="rId37"/>
    </p:embeddedFont>
    <p:embeddedFont>
      <p:font typeface="Calibri" panose="020F0502020204030204" pitchFamily="34" charset="0"/>
      <p:regular r:id="rId38"/>
      <p:bold r:id="rId39"/>
      <p:italic r:id="rId40"/>
      <p:boldItalic r:id="rId41"/>
    </p:embeddedFont>
    <p:embeddedFont>
      <p:font typeface="Corbel" panose="020B0503020204020204" pitchFamily="34" charset="0"/>
      <p:regular r:id="rId42"/>
      <p:bold r:id="rId43"/>
      <p:italic r:id="rId44"/>
      <p:boldItalic r:id="rId45"/>
    </p:embeddedFont>
    <p:embeddedFont>
      <p:font typeface="Josefin Sans Light" panose="020B0604020202020204" charset="0"/>
      <p:regular r:id="rId46"/>
      <p:bold r:id="rId47"/>
      <p:italic r:id="rId48"/>
      <p:boldItalic r:id="rId49"/>
    </p:embeddedFont>
    <p:embeddedFont>
      <p:font typeface="MS PGothic" panose="020B0600070205080204" pitchFamily="34" charset="-128"/>
      <p:regular r:id="rId3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72" roundtripDataSignature="AMtx7mj3k0m2Myl/mFCOP3PM6gChj3F9k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F0BB5D74-54FA-4D68-B14D-4A5502DB2024}">
  <a:tblStyle styleId="{F0BB5D74-54FA-4D68-B14D-4A5502DB2024}"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0FE28B4D-4667-4AB6-9B35-B08211604BA5}" styleName="Table_1">
    <a:wholeTbl>
      <a:tcTxStyle b="off" i="off">
        <a:font>
          <a:latin typeface="Arial"/>
          <a:ea typeface="Arial"/>
          <a:cs typeface="Arial"/>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8EDFD"/>
          </a:solidFill>
        </a:fill>
      </a:tcStyle>
    </a:wholeTbl>
    <a:band1H>
      <a:tcTxStyle/>
      <a:tcStyle>
        <a:tcBdr/>
        <a:fill>
          <a:solidFill>
            <a:srgbClr val="CDD8FB"/>
          </a:solidFill>
        </a:fill>
      </a:tcStyle>
    </a:band1H>
    <a:band2H>
      <a:tcTxStyle/>
      <a:tcStyle>
        <a:tcBdr/>
      </a:tcStyle>
    </a:band2H>
    <a:band1V>
      <a:tcTxStyle/>
      <a:tcStyle>
        <a:tcBdr/>
        <a:fill>
          <a:solidFill>
            <a:srgbClr val="CDD8FB"/>
          </a:solidFill>
        </a:fill>
      </a:tcStyle>
    </a:band1V>
    <a:band2V>
      <a:tcTxStyle/>
      <a:tcStyle>
        <a:tcBdr/>
      </a:tcStyle>
    </a:band2V>
    <a:lastCol>
      <a:tcTxStyle b="on" i="off">
        <a:font>
          <a:latin typeface="Arial"/>
          <a:ea typeface="Arial"/>
          <a:cs typeface="Arial"/>
        </a:font>
        <a:schemeClr val="lt1"/>
      </a:tcTxStyle>
      <a:tcStyle>
        <a:tcBdr/>
        <a:fill>
          <a:solidFill>
            <a:schemeClr val="accent1"/>
          </a:solidFill>
        </a:fill>
      </a:tcStyle>
    </a:lastCol>
    <a:firstCol>
      <a:tcTxStyle b="on" i="off">
        <a:font>
          <a:latin typeface="Arial"/>
          <a:ea typeface="Arial"/>
          <a:cs typeface="Arial"/>
        </a:font>
        <a:schemeClr val="lt1"/>
      </a:tcTxStyle>
      <a:tcStyle>
        <a:tcBdr/>
        <a:fill>
          <a:solidFill>
            <a:schemeClr val="accent1"/>
          </a:solidFill>
        </a:fill>
      </a:tcStyle>
    </a:firstCol>
    <a:lastRow>
      <a:tcTxStyle b="on" i="off">
        <a:font>
          <a:latin typeface="Arial"/>
          <a:ea typeface="Arial"/>
          <a:cs typeface="Arial"/>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Arial"/>
          <a:ea typeface="Arial"/>
          <a:cs typeface="Arial"/>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405" autoAdjust="0"/>
    <p:restoredTop sz="95865" autoAdjust="0"/>
  </p:normalViewPr>
  <p:slideViewPr>
    <p:cSldViewPr snapToGrid="0">
      <p:cViewPr varScale="1">
        <p:scale>
          <a:sx n="95" d="100"/>
          <a:sy n="95" d="100"/>
        </p:scale>
        <p:origin x="144" y="6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7.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2.fntdata"/><Relationship Id="rId42" Type="http://schemas.openxmlformats.org/officeDocument/2006/relationships/font" Target="fonts/font10.fntdata"/><Relationship Id="rId47" Type="http://schemas.openxmlformats.org/officeDocument/2006/relationships/font" Target="fonts/font15.fntdata"/><Relationship Id="rId76"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1.fntdata"/><Relationship Id="rId38" Type="http://schemas.openxmlformats.org/officeDocument/2006/relationships/font" Target="fonts/font6.fntdata"/><Relationship Id="rId46" Type="http://schemas.openxmlformats.org/officeDocument/2006/relationships/font" Target="fonts/font14.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9.fntdata"/><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font" Target="fonts/font5.fntdata"/><Relationship Id="rId40" Type="http://schemas.openxmlformats.org/officeDocument/2006/relationships/font" Target="fonts/font8.fntdata"/><Relationship Id="rId45" Type="http://schemas.openxmlformats.org/officeDocument/2006/relationships/font" Target="fonts/font13.fntdata"/><Relationship Id="rId7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4.fntdata"/><Relationship Id="rId49" Type="http://schemas.openxmlformats.org/officeDocument/2006/relationships/font" Target="fonts/font17.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12.fntdata"/><Relationship Id="rId73"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3.fntdata"/><Relationship Id="rId43" Type="http://schemas.openxmlformats.org/officeDocument/2006/relationships/font" Target="fonts/font11.fntdata"/><Relationship Id="rId48" Type="http://schemas.openxmlformats.org/officeDocument/2006/relationships/font" Target="fonts/font16.fntdata"/><Relationship Id="rId8" Type="http://schemas.openxmlformats.org/officeDocument/2006/relationships/slide" Target="slides/slide7.xml"/><Relationship Id="rId72" Type="http://customschemas.google.com/relationships/presentationmetadata" Target="metadata"/></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34C8A11-F8FF-4C9B-AD41-EC855CDEDA58}" type="doc">
      <dgm:prSet loTypeId="urn:microsoft.com/office/officeart/2005/8/layout/funnel1" loCatId="relationship" qsTypeId="urn:microsoft.com/office/officeart/2005/8/quickstyle/simple1" qsCatId="simple" csTypeId="urn:microsoft.com/office/officeart/2005/8/colors/accent1_2" csCatId="accent1" phldr="1"/>
      <dgm:spPr/>
      <dgm:t>
        <a:bodyPr/>
        <a:lstStyle/>
        <a:p>
          <a:endParaRPr lang="en-US"/>
        </a:p>
      </dgm:t>
    </dgm:pt>
    <dgm:pt modelId="{4D935F5B-A8A0-4B5F-9BB2-F4228DFA222B}">
      <dgm:prSet phldrT="[Text]"/>
      <dgm:spPr/>
      <dgm:t>
        <a:bodyPr/>
        <a:lstStyle/>
        <a:p>
          <a:r>
            <a:rPr lang="ro-RO" dirty="0" smtClean="0"/>
            <a:t>free</a:t>
          </a:r>
          <a:endParaRPr lang="en-US" dirty="0"/>
        </a:p>
      </dgm:t>
    </dgm:pt>
    <dgm:pt modelId="{691F9995-AA8E-4484-9688-73A91654815D}" type="parTrans" cxnId="{2FC5AD61-77A1-40FD-9B0A-A2BC1D3AB75D}">
      <dgm:prSet/>
      <dgm:spPr/>
      <dgm:t>
        <a:bodyPr/>
        <a:lstStyle/>
        <a:p>
          <a:endParaRPr lang="en-US"/>
        </a:p>
      </dgm:t>
    </dgm:pt>
    <dgm:pt modelId="{7AFDADD9-DE8E-45A6-AF96-FDE56A2E411F}" type="sibTrans" cxnId="{2FC5AD61-77A1-40FD-9B0A-A2BC1D3AB75D}">
      <dgm:prSet/>
      <dgm:spPr/>
      <dgm:t>
        <a:bodyPr/>
        <a:lstStyle/>
        <a:p>
          <a:endParaRPr lang="en-US"/>
        </a:p>
      </dgm:t>
    </dgm:pt>
    <dgm:pt modelId="{B63F3DD2-7E32-4EE3-A228-8BCE731E780C}">
      <dgm:prSet phldrT="[Text]"/>
      <dgm:spPr/>
      <dgm:t>
        <a:bodyPr/>
        <a:lstStyle/>
        <a:p>
          <a:r>
            <a:rPr lang="ro-RO" dirty="0" smtClean="0"/>
            <a:t>prior</a:t>
          </a:r>
          <a:endParaRPr lang="en-US" dirty="0"/>
        </a:p>
      </dgm:t>
    </dgm:pt>
    <dgm:pt modelId="{69D6A25B-5E7D-451A-BB1A-A5EB0A911D52}" type="parTrans" cxnId="{DEFD5030-6571-470C-B8C9-F105F531DB3F}">
      <dgm:prSet/>
      <dgm:spPr/>
      <dgm:t>
        <a:bodyPr/>
        <a:lstStyle/>
        <a:p>
          <a:endParaRPr lang="en-US"/>
        </a:p>
      </dgm:t>
    </dgm:pt>
    <dgm:pt modelId="{0C260B2A-996F-4540-844B-10F517C76164}" type="sibTrans" cxnId="{DEFD5030-6571-470C-B8C9-F105F531DB3F}">
      <dgm:prSet/>
      <dgm:spPr/>
      <dgm:t>
        <a:bodyPr/>
        <a:lstStyle/>
        <a:p>
          <a:endParaRPr lang="en-US"/>
        </a:p>
      </dgm:t>
    </dgm:pt>
    <dgm:pt modelId="{EA880B83-7B69-4BF9-BEB9-47F92FC3C177}">
      <dgm:prSet phldrT="[Text]"/>
      <dgm:spPr/>
      <dgm:t>
        <a:bodyPr/>
        <a:lstStyle/>
        <a:p>
          <a:r>
            <a:rPr lang="ro-RO" dirty="0" smtClean="0"/>
            <a:t>informed</a:t>
          </a:r>
          <a:endParaRPr lang="en-US" dirty="0"/>
        </a:p>
      </dgm:t>
    </dgm:pt>
    <dgm:pt modelId="{ACDF98A9-1707-408D-BB16-F51452224565}" type="parTrans" cxnId="{DA7D33F0-3404-4015-A2C5-FE2F7E039B38}">
      <dgm:prSet/>
      <dgm:spPr/>
      <dgm:t>
        <a:bodyPr/>
        <a:lstStyle/>
        <a:p>
          <a:endParaRPr lang="en-US"/>
        </a:p>
      </dgm:t>
    </dgm:pt>
    <dgm:pt modelId="{3E4D0704-70E3-4096-94E1-D00A70974DD6}" type="sibTrans" cxnId="{DA7D33F0-3404-4015-A2C5-FE2F7E039B38}">
      <dgm:prSet/>
      <dgm:spPr/>
      <dgm:t>
        <a:bodyPr/>
        <a:lstStyle/>
        <a:p>
          <a:endParaRPr lang="en-US"/>
        </a:p>
      </dgm:t>
    </dgm:pt>
    <dgm:pt modelId="{924CBA98-9E41-4859-BD54-814B9BC0A538}">
      <dgm:prSet/>
      <dgm:spPr/>
      <dgm:t>
        <a:bodyPr/>
        <a:lstStyle/>
        <a:p>
          <a:endParaRPr lang="en-US"/>
        </a:p>
      </dgm:t>
    </dgm:pt>
    <dgm:pt modelId="{93133ABA-DBDA-4820-9467-8E83C2D74B2E}" type="parTrans" cxnId="{94C34D08-A7C1-4CEA-A347-5514B0A0D29B}">
      <dgm:prSet/>
      <dgm:spPr/>
      <dgm:t>
        <a:bodyPr/>
        <a:lstStyle/>
        <a:p>
          <a:endParaRPr lang="en-US"/>
        </a:p>
      </dgm:t>
    </dgm:pt>
    <dgm:pt modelId="{6C0825B1-EE6C-4053-A503-1DB258545753}" type="sibTrans" cxnId="{94C34D08-A7C1-4CEA-A347-5514B0A0D29B}">
      <dgm:prSet/>
      <dgm:spPr/>
      <dgm:t>
        <a:bodyPr/>
        <a:lstStyle/>
        <a:p>
          <a:endParaRPr lang="en-US"/>
        </a:p>
      </dgm:t>
    </dgm:pt>
    <dgm:pt modelId="{725076BE-877E-4A09-BCB4-4299CC2A1240}">
      <dgm:prSet/>
      <dgm:spPr/>
      <dgm:t>
        <a:bodyPr/>
        <a:lstStyle/>
        <a:p>
          <a:endParaRPr lang="en-US"/>
        </a:p>
      </dgm:t>
    </dgm:pt>
    <dgm:pt modelId="{9D79B440-7FA7-4200-9A18-3E8CCA65567D}" type="parTrans" cxnId="{E765907E-5CED-43AD-9FCD-D832F0C37661}">
      <dgm:prSet/>
      <dgm:spPr/>
      <dgm:t>
        <a:bodyPr/>
        <a:lstStyle/>
        <a:p>
          <a:endParaRPr lang="en-US"/>
        </a:p>
      </dgm:t>
    </dgm:pt>
    <dgm:pt modelId="{886AB7C3-BF2A-4161-B046-C6931B497B57}" type="sibTrans" cxnId="{E765907E-5CED-43AD-9FCD-D832F0C37661}">
      <dgm:prSet/>
      <dgm:spPr/>
      <dgm:t>
        <a:bodyPr/>
        <a:lstStyle/>
        <a:p>
          <a:endParaRPr lang="en-US"/>
        </a:p>
      </dgm:t>
    </dgm:pt>
    <dgm:pt modelId="{9EA7AEB4-1209-4109-908A-1444111E83BA}" type="pres">
      <dgm:prSet presAssocID="{B34C8A11-F8FF-4C9B-AD41-EC855CDEDA58}" presName="Name0" presStyleCnt="0">
        <dgm:presLayoutVars>
          <dgm:chMax val="4"/>
          <dgm:resizeHandles val="exact"/>
        </dgm:presLayoutVars>
      </dgm:prSet>
      <dgm:spPr/>
      <dgm:t>
        <a:bodyPr/>
        <a:lstStyle/>
        <a:p>
          <a:endParaRPr lang="en-US"/>
        </a:p>
      </dgm:t>
    </dgm:pt>
    <dgm:pt modelId="{BE659B04-0778-4E54-8AD2-E2AC3DD06579}" type="pres">
      <dgm:prSet presAssocID="{B34C8A11-F8FF-4C9B-AD41-EC855CDEDA58}" presName="ellipse" presStyleLbl="trBgShp" presStyleIdx="0" presStyleCnt="1" custLinFactNeighborX="-7682" custLinFactNeighborY="26989"/>
      <dgm:spPr/>
    </dgm:pt>
    <dgm:pt modelId="{E2884DEC-FE97-4284-B994-EAB520B026DD}" type="pres">
      <dgm:prSet presAssocID="{B34C8A11-F8FF-4C9B-AD41-EC855CDEDA58}" presName="arrow1" presStyleLbl="fgShp" presStyleIdx="0" presStyleCnt="1" custLinFactY="23869" custLinFactNeighborX="4247" custLinFactNeighborY="100000"/>
      <dgm:spPr/>
    </dgm:pt>
    <dgm:pt modelId="{6DA08BB6-44FB-4CAE-BB7D-27FDAC78D188}" type="pres">
      <dgm:prSet presAssocID="{B34C8A11-F8FF-4C9B-AD41-EC855CDEDA58}" presName="rectangle" presStyleLbl="revTx" presStyleIdx="0" presStyleCnt="1">
        <dgm:presLayoutVars>
          <dgm:bulletEnabled val="1"/>
        </dgm:presLayoutVars>
      </dgm:prSet>
      <dgm:spPr/>
      <dgm:t>
        <a:bodyPr/>
        <a:lstStyle/>
        <a:p>
          <a:endParaRPr lang="en-US"/>
        </a:p>
      </dgm:t>
    </dgm:pt>
    <dgm:pt modelId="{93AC5AD5-3352-4571-B541-32735A2E0336}" type="pres">
      <dgm:prSet presAssocID="{B63F3DD2-7E32-4EE3-A228-8BCE731E780C}" presName="item1" presStyleLbl="node1" presStyleIdx="0" presStyleCnt="3" custScaleX="78214" custScaleY="79574">
        <dgm:presLayoutVars>
          <dgm:bulletEnabled val="1"/>
        </dgm:presLayoutVars>
      </dgm:prSet>
      <dgm:spPr/>
      <dgm:t>
        <a:bodyPr/>
        <a:lstStyle/>
        <a:p>
          <a:endParaRPr lang="en-US"/>
        </a:p>
      </dgm:t>
    </dgm:pt>
    <dgm:pt modelId="{85EB2987-508E-488A-994E-C1C31B5FCBE2}" type="pres">
      <dgm:prSet presAssocID="{EA880B83-7B69-4BF9-BEB9-47F92FC3C177}" presName="item2" presStyleLbl="node1" presStyleIdx="1" presStyleCnt="3">
        <dgm:presLayoutVars>
          <dgm:bulletEnabled val="1"/>
        </dgm:presLayoutVars>
      </dgm:prSet>
      <dgm:spPr/>
      <dgm:t>
        <a:bodyPr/>
        <a:lstStyle/>
        <a:p>
          <a:endParaRPr lang="en-US"/>
        </a:p>
      </dgm:t>
    </dgm:pt>
    <dgm:pt modelId="{E1DF6405-87B9-48D7-8485-E5D1225EE614}" type="pres">
      <dgm:prSet presAssocID="{924CBA98-9E41-4859-BD54-814B9BC0A538}" presName="item3" presStyleLbl="node1" presStyleIdx="2" presStyleCnt="3">
        <dgm:presLayoutVars>
          <dgm:bulletEnabled val="1"/>
        </dgm:presLayoutVars>
      </dgm:prSet>
      <dgm:spPr/>
      <dgm:t>
        <a:bodyPr/>
        <a:lstStyle/>
        <a:p>
          <a:endParaRPr lang="en-US"/>
        </a:p>
      </dgm:t>
    </dgm:pt>
    <dgm:pt modelId="{C42333AF-DBA2-4966-9F25-AAA092BF028E}" type="pres">
      <dgm:prSet presAssocID="{B34C8A11-F8FF-4C9B-AD41-EC855CDEDA58}" presName="funnel" presStyleLbl="trAlignAcc1" presStyleIdx="0" presStyleCnt="1" custLinFactNeighborX="-1829" custLinFactNeighborY="15581"/>
      <dgm:spPr/>
    </dgm:pt>
  </dgm:ptLst>
  <dgm:cxnLst>
    <dgm:cxn modelId="{D5F85AF9-F423-4605-9E1D-41A57EA67367}" type="presOf" srcId="{B34C8A11-F8FF-4C9B-AD41-EC855CDEDA58}" destId="{9EA7AEB4-1209-4109-908A-1444111E83BA}" srcOrd="0" destOrd="0" presId="urn:microsoft.com/office/officeart/2005/8/layout/funnel1"/>
    <dgm:cxn modelId="{E121251D-6D55-4354-A21B-23EFDC0C5840}" type="presOf" srcId="{B63F3DD2-7E32-4EE3-A228-8BCE731E780C}" destId="{85EB2987-508E-488A-994E-C1C31B5FCBE2}" srcOrd="0" destOrd="0" presId="urn:microsoft.com/office/officeart/2005/8/layout/funnel1"/>
    <dgm:cxn modelId="{94C34D08-A7C1-4CEA-A347-5514B0A0D29B}" srcId="{B34C8A11-F8FF-4C9B-AD41-EC855CDEDA58}" destId="{924CBA98-9E41-4859-BD54-814B9BC0A538}" srcOrd="3" destOrd="0" parTransId="{93133ABA-DBDA-4820-9467-8E83C2D74B2E}" sibTransId="{6C0825B1-EE6C-4053-A503-1DB258545753}"/>
    <dgm:cxn modelId="{DA7D33F0-3404-4015-A2C5-FE2F7E039B38}" srcId="{B34C8A11-F8FF-4C9B-AD41-EC855CDEDA58}" destId="{EA880B83-7B69-4BF9-BEB9-47F92FC3C177}" srcOrd="2" destOrd="0" parTransId="{ACDF98A9-1707-408D-BB16-F51452224565}" sibTransId="{3E4D0704-70E3-4096-94E1-D00A70974DD6}"/>
    <dgm:cxn modelId="{93D2F34A-CAB6-4C48-9429-C743AE4E7CF7}" type="presOf" srcId="{924CBA98-9E41-4859-BD54-814B9BC0A538}" destId="{6DA08BB6-44FB-4CAE-BB7D-27FDAC78D188}" srcOrd="0" destOrd="0" presId="urn:microsoft.com/office/officeart/2005/8/layout/funnel1"/>
    <dgm:cxn modelId="{DEFD5030-6571-470C-B8C9-F105F531DB3F}" srcId="{B34C8A11-F8FF-4C9B-AD41-EC855CDEDA58}" destId="{B63F3DD2-7E32-4EE3-A228-8BCE731E780C}" srcOrd="1" destOrd="0" parTransId="{69D6A25B-5E7D-451A-BB1A-A5EB0A911D52}" sibTransId="{0C260B2A-996F-4540-844B-10F517C76164}"/>
    <dgm:cxn modelId="{E765907E-5CED-43AD-9FCD-D832F0C37661}" srcId="{B34C8A11-F8FF-4C9B-AD41-EC855CDEDA58}" destId="{725076BE-877E-4A09-BCB4-4299CC2A1240}" srcOrd="4" destOrd="0" parTransId="{9D79B440-7FA7-4200-9A18-3E8CCA65567D}" sibTransId="{886AB7C3-BF2A-4161-B046-C6931B497B57}"/>
    <dgm:cxn modelId="{9A779E48-92A4-4D18-8FC3-66ABE9B27196}" type="presOf" srcId="{4D935F5B-A8A0-4B5F-9BB2-F4228DFA222B}" destId="{E1DF6405-87B9-48D7-8485-E5D1225EE614}" srcOrd="0" destOrd="0" presId="urn:microsoft.com/office/officeart/2005/8/layout/funnel1"/>
    <dgm:cxn modelId="{2FC5AD61-77A1-40FD-9B0A-A2BC1D3AB75D}" srcId="{B34C8A11-F8FF-4C9B-AD41-EC855CDEDA58}" destId="{4D935F5B-A8A0-4B5F-9BB2-F4228DFA222B}" srcOrd="0" destOrd="0" parTransId="{691F9995-AA8E-4484-9688-73A91654815D}" sibTransId="{7AFDADD9-DE8E-45A6-AF96-FDE56A2E411F}"/>
    <dgm:cxn modelId="{0447AE88-F668-4318-B2E5-6D35A49DB726}" type="presOf" srcId="{EA880B83-7B69-4BF9-BEB9-47F92FC3C177}" destId="{93AC5AD5-3352-4571-B541-32735A2E0336}" srcOrd="0" destOrd="0" presId="urn:microsoft.com/office/officeart/2005/8/layout/funnel1"/>
    <dgm:cxn modelId="{85D22918-C0AC-4DFA-B4E9-90EC022556A1}" type="presParOf" srcId="{9EA7AEB4-1209-4109-908A-1444111E83BA}" destId="{BE659B04-0778-4E54-8AD2-E2AC3DD06579}" srcOrd="0" destOrd="0" presId="urn:microsoft.com/office/officeart/2005/8/layout/funnel1"/>
    <dgm:cxn modelId="{B9A0B875-76D1-4589-96A8-1D1291E9B098}" type="presParOf" srcId="{9EA7AEB4-1209-4109-908A-1444111E83BA}" destId="{E2884DEC-FE97-4284-B994-EAB520B026DD}" srcOrd="1" destOrd="0" presId="urn:microsoft.com/office/officeart/2005/8/layout/funnel1"/>
    <dgm:cxn modelId="{ACEE105E-7413-4B46-A74D-4EF56C2DA2C1}" type="presParOf" srcId="{9EA7AEB4-1209-4109-908A-1444111E83BA}" destId="{6DA08BB6-44FB-4CAE-BB7D-27FDAC78D188}" srcOrd="2" destOrd="0" presId="urn:microsoft.com/office/officeart/2005/8/layout/funnel1"/>
    <dgm:cxn modelId="{7921F84C-67FF-41FE-B501-5B238CC26FB4}" type="presParOf" srcId="{9EA7AEB4-1209-4109-908A-1444111E83BA}" destId="{93AC5AD5-3352-4571-B541-32735A2E0336}" srcOrd="3" destOrd="0" presId="urn:microsoft.com/office/officeart/2005/8/layout/funnel1"/>
    <dgm:cxn modelId="{8B992215-E770-45C7-8440-39DFE054AFE9}" type="presParOf" srcId="{9EA7AEB4-1209-4109-908A-1444111E83BA}" destId="{85EB2987-508E-488A-994E-C1C31B5FCBE2}" srcOrd="4" destOrd="0" presId="urn:microsoft.com/office/officeart/2005/8/layout/funnel1"/>
    <dgm:cxn modelId="{A7B7013A-D904-43B3-A3C4-1EC0C9E04261}" type="presParOf" srcId="{9EA7AEB4-1209-4109-908A-1444111E83BA}" destId="{E1DF6405-87B9-48D7-8485-E5D1225EE614}" srcOrd="5" destOrd="0" presId="urn:microsoft.com/office/officeart/2005/8/layout/funnel1"/>
    <dgm:cxn modelId="{CE94BC49-D009-4EA9-BCE6-31BF5EB53C63}" type="presParOf" srcId="{9EA7AEB4-1209-4109-908A-1444111E83BA}" destId="{C42333AF-DBA2-4966-9F25-AAA092BF028E}" srcOrd="6" destOrd="0" presId="urn:microsoft.com/office/officeart/2005/8/layout/funnel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E659B04-0778-4E54-8AD2-E2AC3DD06579}">
      <dsp:nvSpPr>
        <dsp:cNvPr id="0" name=""/>
        <dsp:cNvSpPr/>
      </dsp:nvSpPr>
      <dsp:spPr>
        <a:xfrm>
          <a:off x="585717" y="919612"/>
          <a:ext cx="2975855" cy="1033475"/>
        </a:xfrm>
        <a:prstGeom prst="ellipse">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2884DEC-FE97-4284-B994-EAB520B026DD}">
      <dsp:nvSpPr>
        <dsp:cNvPr id="0" name=""/>
        <dsp:cNvSpPr/>
      </dsp:nvSpPr>
      <dsp:spPr>
        <a:xfrm>
          <a:off x="2042999" y="3628516"/>
          <a:ext cx="576716" cy="369098"/>
        </a:xfrm>
        <a:prstGeom prst="downArrow">
          <a:avLst/>
        </a:prstGeom>
        <a:solidFill>
          <a:schemeClr val="accent1">
            <a:tint val="6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DA08BB6-44FB-4CAE-BB7D-27FDAC78D188}">
      <dsp:nvSpPr>
        <dsp:cNvPr id="0" name=""/>
        <dsp:cNvSpPr/>
      </dsp:nvSpPr>
      <dsp:spPr>
        <a:xfrm>
          <a:off x="922745" y="3466597"/>
          <a:ext cx="2768237" cy="6920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800" tIns="177800" rIns="177800" bIns="177800" numCol="1" spcCol="1270" anchor="ctr" anchorCtr="0">
          <a:noAutofit/>
        </a:bodyPr>
        <a:lstStyle/>
        <a:p>
          <a:pPr lvl="0" algn="ctr" defTabSz="1111250">
            <a:lnSpc>
              <a:spcPct val="90000"/>
            </a:lnSpc>
            <a:spcBef>
              <a:spcPct val="0"/>
            </a:spcBef>
            <a:spcAft>
              <a:spcPct val="35000"/>
            </a:spcAft>
          </a:pPr>
          <a:endParaRPr lang="en-US" sz="2500" kern="1200"/>
        </a:p>
      </dsp:txBody>
      <dsp:txXfrm>
        <a:off x="922745" y="3466597"/>
        <a:ext cx="2768237" cy="692059"/>
      </dsp:txXfrm>
    </dsp:sp>
    <dsp:sp modelId="{93AC5AD5-3352-4571-B541-32735A2E0336}">
      <dsp:nvSpPr>
        <dsp:cNvPr id="0" name=""/>
        <dsp:cNvSpPr/>
      </dsp:nvSpPr>
      <dsp:spPr>
        <a:xfrm>
          <a:off x="2009321" y="1860000"/>
          <a:ext cx="811930" cy="826048"/>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r>
            <a:rPr lang="ro-RO" sz="1100" kern="1200" dirty="0" smtClean="0"/>
            <a:t>informed</a:t>
          </a:r>
          <a:endParaRPr lang="en-US" sz="1100" kern="1200" dirty="0"/>
        </a:p>
      </dsp:txBody>
      <dsp:txXfrm>
        <a:off x="2128225" y="1980972"/>
        <a:ext cx="574122" cy="584104"/>
      </dsp:txXfrm>
    </dsp:sp>
    <dsp:sp modelId="{85EB2987-508E-488A-994E-C1C31B5FCBE2}">
      <dsp:nvSpPr>
        <dsp:cNvPr id="0" name=""/>
        <dsp:cNvSpPr/>
      </dsp:nvSpPr>
      <dsp:spPr>
        <a:xfrm>
          <a:off x="1153432" y="975183"/>
          <a:ext cx="1038089" cy="1038089"/>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r>
            <a:rPr lang="ro-RO" sz="1100" kern="1200" dirty="0" smtClean="0"/>
            <a:t>prior</a:t>
          </a:r>
          <a:endParaRPr lang="en-US" sz="1100" kern="1200" dirty="0"/>
        </a:p>
      </dsp:txBody>
      <dsp:txXfrm>
        <a:off x="1305457" y="1127208"/>
        <a:ext cx="734039" cy="734039"/>
      </dsp:txXfrm>
    </dsp:sp>
    <dsp:sp modelId="{E1DF6405-87B9-48D7-8485-E5D1225EE614}">
      <dsp:nvSpPr>
        <dsp:cNvPr id="0" name=""/>
        <dsp:cNvSpPr/>
      </dsp:nvSpPr>
      <dsp:spPr>
        <a:xfrm>
          <a:off x="2214589" y="724196"/>
          <a:ext cx="1038089" cy="1038089"/>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r>
            <a:rPr lang="ro-RO" sz="1100" kern="1200" dirty="0" smtClean="0"/>
            <a:t>free</a:t>
          </a:r>
          <a:endParaRPr lang="en-US" sz="1100" kern="1200" dirty="0"/>
        </a:p>
      </dsp:txBody>
      <dsp:txXfrm>
        <a:off x="2366614" y="876221"/>
        <a:ext cx="734039" cy="734039"/>
      </dsp:txXfrm>
    </dsp:sp>
    <dsp:sp modelId="{C42333AF-DBA2-4966-9F25-AAA092BF028E}">
      <dsp:nvSpPr>
        <dsp:cNvPr id="0" name=""/>
        <dsp:cNvSpPr/>
      </dsp:nvSpPr>
      <dsp:spPr>
        <a:xfrm>
          <a:off x="632989" y="916375"/>
          <a:ext cx="3229610" cy="2583688"/>
        </a:xfrm>
        <a:prstGeom prst="funnel">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funnel1">
  <dgm:title val=""/>
  <dgm:desc val=""/>
  <dgm:catLst>
    <dgm:cat type="relationship" pri="2000"/>
    <dgm:cat type="process" pri="27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4"/>
      <dgm:resizeHandles val="exact"/>
    </dgm:varLst>
    <dgm:alg type="composite">
      <dgm:param type="ar" val="1.25"/>
    </dgm:alg>
    <dgm:shape xmlns:r="http://schemas.openxmlformats.org/officeDocument/2006/relationships" r:blip="">
      <dgm:adjLst/>
    </dgm:shape>
    <dgm:presOf/>
    <dgm:choose name="Name1">
      <dgm:if name="Name2" axis="ch" ptType="node" func="cnt" op="equ" val="2">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w" for="ch" forName="item1" refType="w" fact="0.35"/>
          <dgm:constr type="h" for="ch" forName="item1" refType="w" fact="0.35"/>
          <dgm:constr type="t" for="ch" forName="item1" refType="h" fact="0.05"/>
          <dgm:constr type="l" for="ch" forName="item1" refType="w" fact="0.125"/>
          <dgm:constr type="primFontSz" for="ch" forName="item1" op="equ" val="65"/>
          <dgm:constr type="w" for="ch" forName="funnel" refType="w" fact="0.7"/>
          <dgm:constr type="h" for="ch" forName="funnel" refType="h" fact="0.7"/>
          <dgm:constr type="t" for="ch" forName="funnel"/>
          <dgm:constr type="l" for="ch" forName="funnel"/>
        </dgm:constrLst>
      </dgm:if>
      <dgm:else name="Name3">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primFontSz" for="ch" forName="rectangle" val="65"/>
          <dgm:constr type="w" for="ch" forName="item1" refType="w" fact="0.225"/>
          <dgm:constr type="h" for="ch" forName="item1" refType="w" fact="0.225"/>
          <dgm:constr type="t" for="ch" forName="item1" refType="h" fact="0.336"/>
          <dgm:constr type="l" for="ch" forName="item1" refType="w" fact="0.261"/>
          <dgm:constr type="primFontSz" for="ch" forName="item1" val="65"/>
          <dgm:constr type="w" for="ch" forName="item2" refType="w" fact="0.225"/>
          <dgm:constr type="h" for="ch" forName="item2" refType="w" fact="0.225"/>
          <dgm:constr type="t" for="ch" forName="item2" refType="h" fact="0.125"/>
          <dgm:constr type="l" for="ch" forName="item2" refType="w" fact="0.1"/>
          <dgm:constr type="primFontSz" for="ch" forName="item2" refType="primFontSz" refFor="ch" refForName="item1" op="equ"/>
          <dgm:constr type="w" for="ch" forName="item3" refType="w" fact="0.225"/>
          <dgm:constr type="h" for="ch" forName="item3" refType="w" fact="0.225"/>
          <dgm:constr type="t" for="ch" forName="item3" refType="h" fact="0.057"/>
          <dgm:constr type="l" for="ch" forName="item3" refType="w" fact="0.33"/>
          <dgm:constr type="primFontSz" for="ch" forName="item3" refType="primFontSz" refFor="ch" refForName="item1" op="equ"/>
          <dgm:constr type="w" for="ch" forName="funnel" refType="w" fact="0.7"/>
          <dgm:constr type="h" for="ch" forName="funnel" refType="h" fact="0.7"/>
          <dgm:constr type="t" for="ch" forName="funnel"/>
          <dgm:constr type="l" for="ch" forName="funnel"/>
        </dgm:constrLst>
      </dgm:else>
    </dgm:choose>
    <dgm:ruleLst/>
    <dgm:choose name="Name4">
      <dgm:if name="Name5" axis="ch" ptType="node" func="cnt" op="gte" val="1">
        <dgm:layoutNode name="ellipse" styleLbl="trBgShp">
          <dgm:alg type="sp"/>
          <dgm:shape xmlns:r="http://schemas.openxmlformats.org/officeDocument/2006/relationships" type="ellipse" r:blip="">
            <dgm:adjLst/>
          </dgm:shape>
          <dgm:presOf/>
          <dgm:constrLst/>
          <dgm:ruleLst/>
        </dgm:layoutNode>
        <dgm:layoutNode name="arrow1" styleLbl="fgShp">
          <dgm:alg type="sp"/>
          <dgm:shape xmlns:r="http://schemas.openxmlformats.org/officeDocument/2006/relationships" type="downArrow" r:blip="">
            <dgm:adjLst/>
          </dgm:shape>
          <dgm:presOf/>
          <dgm:constrLst/>
          <dgm:ruleLst/>
        </dgm:layoutNode>
        <dgm:layoutNode name="rectangle" styleLbl="revTx">
          <dgm:varLst>
            <dgm:bulletEnabled val="1"/>
          </dgm:varLst>
          <dgm:alg type="tx">
            <dgm:param type="txAnchorHorzCh" val="ctr"/>
          </dgm:alg>
          <dgm:shape xmlns:r="http://schemas.openxmlformats.org/officeDocument/2006/relationships" type="rect" r:blip="">
            <dgm:adjLst/>
          </dgm:shape>
          <dgm:choose name="Name6">
            <dgm:if name="Name7" axis="ch" ptType="node" func="cnt" op="equ" val="1">
              <dgm:presOf axis="ch desOrSelf" ptType="node node" st="1 1" cnt="1 0"/>
            </dgm:if>
            <dgm:if name="Name8" axis="ch" ptType="node" func="cnt" op="equ" val="2">
              <dgm:presOf axis="ch desOrSelf" ptType="node node" st="2 1" cnt="1 0"/>
            </dgm:if>
            <dgm:if name="Name9" axis="ch" ptType="node" func="cnt" op="equ" val="3">
              <dgm:presOf axis="ch desOrSelf" ptType="node node" st="3 1" cnt="1 0"/>
            </dgm:if>
            <dgm:else name="Name10">
              <dgm:presOf axis="ch desOrSelf" ptType="node node" st="4 1" cnt="1 0"/>
            </dgm:else>
          </dgm:choose>
          <dgm:constrLst/>
          <dgm:ruleLst>
            <dgm:rule type="primFontSz" val="5" fact="NaN" max="NaN"/>
          </dgm:ruleLst>
        </dgm:layoutNode>
        <dgm:forEach name="Name11" axis="ch" ptType="node" st="2" cnt="1">
          <dgm:layoutNode name="item1" styleLbl="node1">
            <dgm:varLst>
              <dgm:bulletEnabled val="1"/>
            </dgm:varLst>
            <dgm:alg type="tx">
              <dgm:param type="txAnchorVertCh" val="mid"/>
            </dgm:alg>
            <dgm:shape xmlns:r="http://schemas.openxmlformats.org/officeDocument/2006/relationships" type="ellipse" r:blip="">
              <dgm:adjLst/>
            </dgm:shape>
            <dgm:choose name="Name12">
              <dgm:if name="Name13" axis="root ch" ptType="all node" func="cnt" op="equ" val="1">
                <dgm:presOf/>
              </dgm:if>
              <dgm:if name="Name14" axis="root ch" ptType="all node" func="cnt" op="equ" val="2">
                <dgm:presOf axis="root ch desOrSelf" ptType="all node node" st="1 1 1" cnt="0 1 0"/>
              </dgm:if>
              <dgm:if name="Name15" axis="root ch" ptType="all node" func="cnt" op="equ" val="3">
                <dgm:presOf axis="root ch desOrSelf" ptType="all node node" st="1 2 1" cnt="0 1 0"/>
              </dgm:if>
              <dgm:else name="Name16">
                <dgm:presOf axis="root ch desOrSelf" ptType="all node node" st="1 3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17" axis="ch" ptType="node" st="3" cnt="1">
          <dgm:layoutNode name="item2" styleLbl="node1">
            <dgm:varLst>
              <dgm:bulletEnabled val="1"/>
            </dgm:varLst>
            <dgm:alg type="tx">
              <dgm:param type="txAnchorVertCh" val="mid"/>
            </dgm:alg>
            <dgm:shape xmlns:r="http://schemas.openxmlformats.org/officeDocument/2006/relationships" type="ellipse" r:blip="">
              <dgm:adjLst/>
            </dgm:shape>
            <dgm:choose name="Name18">
              <dgm:if name="Name19" axis="root ch" ptType="all node" func="cnt" op="equ" val="1">
                <dgm:presOf/>
              </dgm:if>
              <dgm:if name="Name20" axis="root ch" ptType="all node" func="cnt" op="equ" val="2">
                <dgm:presOf/>
              </dgm:if>
              <dgm:if name="Name21" axis="root ch" ptType="all node" func="cnt" op="equ" val="3">
                <dgm:presOf axis="root ch desOrSelf" ptType="all node node" st="1 1 1" cnt="0 1 0"/>
              </dgm:if>
              <dgm:else name="Name22">
                <dgm:presOf axis="root ch desOrSelf" ptType="all node node" st="1 2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23" axis="ch" ptType="node" st="4" cnt="1">
          <dgm:layoutNode name="item3" styleLbl="node1">
            <dgm:varLst>
              <dgm:bulletEnabled val="1"/>
            </dgm:varLst>
            <dgm:alg type="tx">
              <dgm:param type="txAnchorVertCh" val="mid"/>
            </dgm:alg>
            <dgm:shape xmlns:r="http://schemas.openxmlformats.org/officeDocument/2006/relationships" type="ellipse" r:blip="">
              <dgm:adjLst/>
            </dgm:shape>
            <dgm:choose name="Name24">
              <dgm:if name="Name25" axis="root ch" ptType="all node" func="cnt" op="equ" val="1">
                <dgm:presOf/>
              </dgm:if>
              <dgm:if name="Name26" axis="root ch" ptType="all node" func="cnt" op="equ" val="2">
                <dgm:presOf/>
              </dgm:if>
              <dgm:if name="Name27" axis="root ch" ptType="all node" func="cnt" op="equ" val="3">
                <dgm:presOf/>
              </dgm:if>
              <dgm:else name="Name28">
                <dgm:presOf axis="root ch desOrSelf" ptType="all node node" st="1 1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layoutNode name="funnel" styleLbl="trAlignAcc1">
          <dgm:alg type="sp"/>
          <dgm:shape xmlns:r="http://schemas.openxmlformats.org/officeDocument/2006/relationships" type="funnel" r:blip="">
            <dgm:adjLst/>
          </dgm:shape>
          <dgm:presOf/>
          <dgm:constrLst/>
          <dgm:ruleLst/>
        </dgm:layoutNode>
      </dgm:if>
      <dgm:else name="Name29"/>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pl-PL"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52" name="Google Shape;152;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g23738f4d393_0_13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01" name="Google Shape;201;g23738f4d393_0_1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Unicode MS" pitchFamily="34" charset="-128"/>
                <a:ea typeface="Arial Unicode MS" pitchFamily="34" charset="-128"/>
              </a:defRPr>
            </a:lvl1pPr>
            <a:lvl2pPr marL="742950" indent="-285750" eaLnBrk="0" hangingPunct="0">
              <a:defRPr>
                <a:solidFill>
                  <a:schemeClr val="tx1"/>
                </a:solidFill>
                <a:latin typeface="Arial Unicode MS" pitchFamily="34" charset="-128"/>
                <a:ea typeface="Arial Unicode MS" pitchFamily="34" charset="-128"/>
              </a:defRPr>
            </a:lvl2pPr>
            <a:lvl3pPr marL="1143000" indent="-228600" eaLnBrk="0" hangingPunct="0">
              <a:defRPr>
                <a:solidFill>
                  <a:schemeClr val="tx1"/>
                </a:solidFill>
                <a:latin typeface="Arial Unicode MS" pitchFamily="34" charset="-128"/>
                <a:ea typeface="Arial Unicode MS" pitchFamily="34" charset="-128"/>
              </a:defRPr>
            </a:lvl3pPr>
            <a:lvl4pPr marL="1600200" indent="-228600" eaLnBrk="0" hangingPunct="0">
              <a:defRPr>
                <a:solidFill>
                  <a:schemeClr val="tx1"/>
                </a:solidFill>
                <a:latin typeface="Arial Unicode MS" pitchFamily="34" charset="-128"/>
                <a:ea typeface="Arial Unicode MS" pitchFamily="34" charset="-128"/>
              </a:defRPr>
            </a:lvl4pPr>
            <a:lvl5pPr marL="2057400" indent="-228600" eaLnBrk="0" hangingPunct="0">
              <a:defRPr>
                <a:solidFill>
                  <a:schemeClr val="tx1"/>
                </a:solidFill>
                <a:latin typeface="Arial Unicode MS" pitchFamily="34" charset="-128"/>
                <a:ea typeface="Arial Unicode MS" pitchFamily="34" charset="-128"/>
              </a:defRPr>
            </a:lvl5pPr>
            <a:lvl6pPr marL="2514600" indent="-228600" eaLnBrk="0" fontAlgn="base" hangingPunct="0">
              <a:spcBef>
                <a:spcPct val="0"/>
              </a:spcBef>
              <a:spcAft>
                <a:spcPct val="0"/>
              </a:spcAft>
              <a:defRPr>
                <a:solidFill>
                  <a:schemeClr val="tx1"/>
                </a:solidFill>
                <a:latin typeface="Arial Unicode MS" pitchFamily="34" charset="-128"/>
                <a:ea typeface="Arial Unicode MS" pitchFamily="34" charset="-128"/>
              </a:defRPr>
            </a:lvl6pPr>
            <a:lvl7pPr marL="2971800" indent="-228600" eaLnBrk="0" fontAlgn="base" hangingPunct="0">
              <a:spcBef>
                <a:spcPct val="0"/>
              </a:spcBef>
              <a:spcAft>
                <a:spcPct val="0"/>
              </a:spcAft>
              <a:defRPr>
                <a:solidFill>
                  <a:schemeClr val="tx1"/>
                </a:solidFill>
                <a:latin typeface="Arial Unicode MS" pitchFamily="34" charset="-128"/>
                <a:ea typeface="Arial Unicode MS" pitchFamily="34" charset="-128"/>
              </a:defRPr>
            </a:lvl7pPr>
            <a:lvl8pPr marL="3429000" indent="-228600" eaLnBrk="0" fontAlgn="base" hangingPunct="0">
              <a:spcBef>
                <a:spcPct val="0"/>
              </a:spcBef>
              <a:spcAft>
                <a:spcPct val="0"/>
              </a:spcAft>
              <a:defRPr>
                <a:solidFill>
                  <a:schemeClr val="tx1"/>
                </a:solidFill>
                <a:latin typeface="Arial Unicode MS" pitchFamily="34" charset="-128"/>
                <a:ea typeface="Arial Unicode MS" pitchFamily="34" charset="-128"/>
              </a:defRPr>
            </a:lvl8pPr>
            <a:lvl9pPr marL="3886200" indent="-228600" eaLnBrk="0" fontAlgn="base" hangingPunct="0">
              <a:spcBef>
                <a:spcPct val="0"/>
              </a:spcBef>
              <a:spcAft>
                <a:spcPct val="0"/>
              </a:spcAft>
              <a:defRPr>
                <a:solidFill>
                  <a:schemeClr val="tx1"/>
                </a:solidFill>
                <a:latin typeface="Arial Unicode MS" pitchFamily="34" charset="-128"/>
                <a:ea typeface="Arial Unicode MS" pitchFamily="34" charset="-128"/>
              </a:defRPr>
            </a:lvl9pPr>
          </a:lstStyle>
          <a:p>
            <a:pPr eaLnBrk="1" hangingPunct="1"/>
            <a:fld id="{9B970D5F-A0F9-4983-A96E-6C547B7EB474}" type="slidenum">
              <a:rPr lang="en-US" altLang="en-US"/>
              <a:pPr eaLnBrk="1" hangingPunct="1"/>
              <a:t>14</a:t>
            </a:fld>
            <a:endParaRPr lang="en-US" altLang="en-US"/>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smtClean="0"/>
              <a:t>Fonseca interview clip: “In my own opinion, what is really needed is for the community to participate in the process [of inventorying], because otherwise our vision is going to be too remote from what is actually happening and we shall fail to realize that the name and category of the element are not the only thing that matters. What matters above all are its meanings, the values attributed to it and how people practise it, which varies a lot. These are older people, and, of course, an anthropologist’s view helps a lot, but I doubt whether the anthropologist’s view is enough. No doubt an anthropologist is very helpful and knows the methodology, but the problem is not just description, because for us an inventory is the first step towards safeguarding. If the population takes part in the inventory, if the community is involved, it has already become a partner in this process. If the inscription takes place without dialogue with the community, even if there is a formal gesture in this direction, I wonder whether there will actually be any involvement in safeguarding or whether this involvement will have to be built afterwards. This is not impossible, but I think it is better to do it beforehand if possible. However, I realize that scale is something very complicated here, and I think that each country must find its own answers.”</a:t>
            </a:r>
            <a:endParaRPr lang="en-ZA" altLang="en-US" smtClean="0"/>
          </a:p>
        </p:txBody>
      </p:sp>
    </p:spTree>
    <p:extLst>
      <p:ext uri="{BB962C8B-B14F-4D97-AF65-F5344CB8AC3E}">
        <p14:creationId xmlns:p14="http://schemas.microsoft.com/office/powerpoint/2010/main" val="14078435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Unicode MS" pitchFamily="34" charset="-128"/>
                <a:ea typeface="Arial Unicode MS" pitchFamily="34" charset="-128"/>
              </a:defRPr>
            </a:lvl1pPr>
            <a:lvl2pPr marL="742950" indent="-285750" eaLnBrk="0" hangingPunct="0">
              <a:defRPr>
                <a:solidFill>
                  <a:schemeClr val="tx1"/>
                </a:solidFill>
                <a:latin typeface="Arial Unicode MS" pitchFamily="34" charset="-128"/>
                <a:ea typeface="Arial Unicode MS" pitchFamily="34" charset="-128"/>
              </a:defRPr>
            </a:lvl2pPr>
            <a:lvl3pPr marL="1143000" indent="-228600" eaLnBrk="0" hangingPunct="0">
              <a:defRPr>
                <a:solidFill>
                  <a:schemeClr val="tx1"/>
                </a:solidFill>
                <a:latin typeface="Arial Unicode MS" pitchFamily="34" charset="-128"/>
                <a:ea typeface="Arial Unicode MS" pitchFamily="34" charset="-128"/>
              </a:defRPr>
            </a:lvl3pPr>
            <a:lvl4pPr marL="1600200" indent="-228600" eaLnBrk="0" hangingPunct="0">
              <a:defRPr>
                <a:solidFill>
                  <a:schemeClr val="tx1"/>
                </a:solidFill>
                <a:latin typeface="Arial Unicode MS" pitchFamily="34" charset="-128"/>
                <a:ea typeface="Arial Unicode MS" pitchFamily="34" charset="-128"/>
              </a:defRPr>
            </a:lvl4pPr>
            <a:lvl5pPr marL="2057400" indent="-228600" eaLnBrk="0" hangingPunct="0">
              <a:defRPr>
                <a:solidFill>
                  <a:schemeClr val="tx1"/>
                </a:solidFill>
                <a:latin typeface="Arial Unicode MS" pitchFamily="34" charset="-128"/>
                <a:ea typeface="Arial Unicode MS" pitchFamily="34" charset="-128"/>
              </a:defRPr>
            </a:lvl5pPr>
            <a:lvl6pPr marL="2514600" indent="-228600" eaLnBrk="0" fontAlgn="base" hangingPunct="0">
              <a:spcBef>
                <a:spcPct val="0"/>
              </a:spcBef>
              <a:spcAft>
                <a:spcPct val="0"/>
              </a:spcAft>
              <a:defRPr>
                <a:solidFill>
                  <a:schemeClr val="tx1"/>
                </a:solidFill>
                <a:latin typeface="Arial Unicode MS" pitchFamily="34" charset="-128"/>
                <a:ea typeface="Arial Unicode MS" pitchFamily="34" charset="-128"/>
              </a:defRPr>
            </a:lvl6pPr>
            <a:lvl7pPr marL="2971800" indent="-228600" eaLnBrk="0" fontAlgn="base" hangingPunct="0">
              <a:spcBef>
                <a:spcPct val="0"/>
              </a:spcBef>
              <a:spcAft>
                <a:spcPct val="0"/>
              </a:spcAft>
              <a:defRPr>
                <a:solidFill>
                  <a:schemeClr val="tx1"/>
                </a:solidFill>
                <a:latin typeface="Arial Unicode MS" pitchFamily="34" charset="-128"/>
                <a:ea typeface="Arial Unicode MS" pitchFamily="34" charset="-128"/>
              </a:defRPr>
            </a:lvl7pPr>
            <a:lvl8pPr marL="3429000" indent="-228600" eaLnBrk="0" fontAlgn="base" hangingPunct="0">
              <a:spcBef>
                <a:spcPct val="0"/>
              </a:spcBef>
              <a:spcAft>
                <a:spcPct val="0"/>
              </a:spcAft>
              <a:defRPr>
                <a:solidFill>
                  <a:schemeClr val="tx1"/>
                </a:solidFill>
                <a:latin typeface="Arial Unicode MS" pitchFamily="34" charset="-128"/>
                <a:ea typeface="Arial Unicode MS" pitchFamily="34" charset="-128"/>
              </a:defRPr>
            </a:lvl8pPr>
            <a:lvl9pPr marL="3886200" indent="-228600" eaLnBrk="0" fontAlgn="base" hangingPunct="0">
              <a:spcBef>
                <a:spcPct val="0"/>
              </a:spcBef>
              <a:spcAft>
                <a:spcPct val="0"/>
              </a:spcAft>
              <a:defRPr>
                <a:solidFill>
                  <a:schemeClr val="tx1"/>
                </a:solidFill>
                <a:latin typeface="Arial Unicode MS" pitchFamily="34" charset="-128"/>
                <a:ea typeface="Arial Unicode MS" pitchFamily="34" charset="-128"/>
              </a:defRPr>
            </a:lvl9pPr>
          </a:lstStyle>
          <a:p>
            <a:pPr eaLnBrk="1" hangingPunct="1"/>
            <a:fld id="{44F7401D-4D73-4FAA-8BB2-E8E8298C65D1}" type="slidenum">
              <a:rPr lang="en-US" altLang="en-US"/>
              <a:pPr eaLnBrk="1" hangingPunct="1"/>
              <a:t>15</a:t>
            </a:fld>
            <a:endParaRPr lang="en-US" altLang="en-US"/>
          </a:p>
        </p:txBody>
      </p:sp>
      <p:sp>
        <p:nvSpPr>
          <p:cNvPr id="33795" name="Rectangle 2"/>
          <p:cNvSpPr>
            <a:spLocks noGrp="1" noRot="1" noChangeAspect="1" noChangeArrowheads="1" noTextEdit="1"/>
          </p:cNvSpPr>
          <p:nvPr>
            <p:ph type="sldImg"/>
          </p:nvPr>
        </p:nvSpPr>
        <p:spPr>
          <a:ln/>
        </p:spPr>
      </p:sp>
      <p:sp>
        <p:nvSpPr>
          <p:cNvPr id="337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smtClean="0"/>
              <a:t>Could not locate the URL for this picture – if not in UNESCO archives please discard</a:t>
            </a:r>
          </a:p>
        </p:txBody>
      </p:sp>
    </p:spTree>
    <p:extLst>
      <p:ext uri="{BB962C8B-B14F-4D97-AF65-F5344CB8AC3E}">
        <p14:creationId xmlns:p14="http://schemas.microsoft.com/office/powerpoint/2010/main" val="22623486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g23738f4d393_0_35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09" name="Google Shape;209;g23738f4d393_0_3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Unicode MS" pitchFamily="34" charset="-128"/>
                <a:ea typeface="Arial Unicode MS" pitchFamily="34" charset="-128"/>
              </a:defRPr>
            </a:lvl1pPr>
            <a:lvl2pPr marL="742950" indent="-285750" eaLnBrk="0" hangingPunct="0">
              <a:defRPr>
                <a:solidFill>
                  <a:schemeClr val="tx1"/>
                </a:solidFill>
                <a:latin typeface="Arial Unicode MS" pitchFamily="34" charset="-128"/>
                <a:ea typeface="Arial Unicode MS" pitchFamily="34" charset="-128"/>
              </a:defRPr>
            </a:lvl2pPr>
            <a:lvl3pPr marL="1143000" indent="-228600" eaLnBrk="0" hangingPunct="0">
              <a:defRPr>
                <a:solidFill>
                  <a:schemeClr val="tx1"/>
                </a:solidFill>
                <a:latin typeface="Arial Unicode MS" pitchFamily="34" charset="-128"/>
                <a:ea typeface="Arial Unicode MS" pitchFamily="34" charset="-128"/>
              </a:defRPr>
            </a:lvl3pPr>
            <a:lvl4pPr marL="1600200" indent="-228600" eaLnBrk="0" hangingPunct="0">
              <a:defRPr>
                <a:solidFill>
                  <a:schemeClr val="tx1"/>
                </a:solidFill>
                <a:latin typeface="Arial Unicode MS" pitchFamily="34" charset="-128"/>
                <a:ea typeface="Arial Unicode MS" pitchFamily="34" charset="-128"/>
              </a:defRPr>
            </a:lvl4pPr>
            <a:lvl5pPr marL="2057400" indent="-228600" eaLnBrk="0" hangingPunct="0">
              <a:defRPr>
                <a:solidFill>
                  <a:schemeClr val="tx1"/>
                </a:solidFill>
                <a:latin typeface="Arial Unicode MS" pitchFamily="34" charset="-128"/>
                <a:ea typeface="Arial Unicode MS" pitchFamily="34" charset="-128"/>
              </a:defRPr>
            </a:lvl5pPr>
            <a:lvl6pPr marL="2514600" indent="-228600" eaLnBrk="0" fontAlgn="base" hangingPunct="0">
              <a:spcBef>
                <a:spcPct val="0"/>
              </a:spcBef>
              <a:spcAft>
                <a:spcPct val="0"/>
              </a:spcAft>
              <a:defRPr>
                <a:solidFill>
                  <a:schemeClr val="tx1"/>
                </a:solidFill>
                <a:latin typeface="Arial Unicode MS" pitchFamily="34" charset="-128"/>
                <a:ea typeface="Arial Unicode MS" pitchFamily="34" charset="-128"/>
              </a:defRPr>
            </a:lvl6pPr>
            <a:lvl7pPr marL="2971800" indent="-228600" eaLnBrk="0" fontAlgn="base" hangingPunct="0">
              <a:spcBef>
                <a:spcPct val="0"/>
              </a:spcBef>
              <a:spcAft>
                <a:spcPct val="0"/>
              </a:spcAft>
              <a:defRPr>
                <a:solidFill>
                  <a:schemeClr val="tx1"/>
                </a:solidFill>
                <a:latin typeface="Arial Unicode MS" pitchFamily="34" charset="-128"/>
                <a:ea typeface="Arial Unicode MS" pitchFamily="34" charset="-128"/>
              </a:defRPr>
            </a:lvl7pPr>
            <a:lvl8pPr marL="3429000" indent="-228600" eaLnBrk="0" fontAlgn="base" hangingPunct="0">
              <a:spcBef>
                <a:spcPct val="0"/>
              </a:spcBef>
              <a:spcAft>
                <a:spcPct val="0"/>
              </a:spcAft>
              <a:defRPr>
                <a:solidFill>
                  <a:schemeClr val="tx1"/>
                </a:solidFill>
                <a:latin typeface="Arial Unicode MS" pitchFamily="34" charset="-128"/>
                <a:ea typeface="Arial Unicode MS" pitchFamily="34" charset="-128"/>
              </a:defRPr>
            </a:lvl8pPr>
            <a:lvl9pPr marL="3886200" indent="-228600" eaLnBrk="0" fontAlgn="base" hangingPunct="0">
              <a:spcBef>
                <a:spcPct val="0"/>
              </a:spcBef>
              <a:spcAft>
                <a:spcPct val="0"/>
              </a:spcAft>
              <a:defRPr>
                <a:solidFill>
                  <a:schemeClr val="tx1"/>
                </a:solidFill>
                <a:latin typeface="Arial Unicode MS" pitchFamily="34" charset="-128"/>
                <a:ea typeface="Arial Unicode MS" pitchFamily="34" charset="-128"/>
              </a:defRPr>
            </a:lvl9pPr>
          </a:lstStyle>
          <a:p>
            <a:pPr eaLnBrk="1" hangingPunct="1"/>
            <a:fld id="{ADE13B6E-0BD7-419B-91D6-B9AEA637BC35}" type="slidenum">
              <a:rPr lang="en-US" altLang="en-US"/>
              <a:pPr eaLnBrk="1" hangingPunct="1"/>
              <a:t>19</a:t>
            </a:fld>
            <a:endParaRPr lang="en-US" altLang="en-US"/>
          </a:p>
        </p:txBody>
      </p:sp>
      <p:sp>
        <p:nvSpPr>
          <p:cNvPr id="45059" name="Rectangle 2"/>
          <p:cNvSpPr>
            <a:spLocks noGrp="1" noRot="1" noChangeAspect="1" noChangeArrowheads="1" noTextEdit="1"/>
          </p:cNvSpPr>
          <p:nvPr>
            <p:ph type="sldImg"/>
          </p:nvPr>
        </p:nvSpPr>
        <p:spPr>
          <a:ln/>
        </p:spPr>
      </p:sp>
      <p:sp>
        <p:nvSpPr>
          <p:cNvPr id="450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smtClean="0"/>
          </a:p>
        </p:txBody>
      </p:sp>
    </p:spTree>
    <p:extLst>
      <p:ext uri="{BB962C8B-B14F-4D97-AF65-F5344CB8AC3E}">
        <p14:creationId xmlns:p14="http://schemas.microsoft.com/office/powerpoint/2010/main" val="27132269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6"/>
        <p:cNvGrpSpPr/>
        <p:nvPr/>
      </p:nvGrpSpPr>
      <p:grpSpPr>
        <a:xfrm>
          <a:off x="0" y="0"/>
          <a:ext cx="0" cy="0"/>
          <a:chOff x="0" y="0"/>
          <a:chExt cx="0" cy="0"/>
        </a:xfrm>
      </p:grpSpPr>
      <p:sp>
        <p:nvSpPr>
          <p:cNvPr id="457" name="Google Shape;457;g23738f4d393_0_47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8" name="Google Shape;458;g23738f4d393_0_47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59" name="Google Shape;459;g23738f4d393_0_47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pl-PL"/>
              <a:t>21</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E000EEB-8338-48D7-8EE8-EE0082EF7602}" type="slidenum">
              <a:rPr lang="en-US" smtClean="0"/>
              <a:t>24</a:t>
            </a:fld>
            <a:endParaRPr lang="en-US" dirty="0"/>
          </a:p>
        </p:txBody>
      </p:sp>
    </p:spTree>
    <p:extLst>
      <p:ext uri="{BB962C8B-B14F-4D97-AF65-F5344CB8AC3E}">
        <p14:creationId xmlns:p14="http://schemas.microsoft.com/office/powerpoint/2010/main" val="22687260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5"/>
        <p:cNvGrpSpPr/>
        <p:nvPr/>
      </p:nvGrpSpPr>
      <p:grpSpPr>
        <a:xfrm>
          <a:off x="0" y="0"/>
          <a:ext cx="0" cy="0"/>
          <a:chOff x="0" y="0"/>
          <a:chExt cx="0" cy="0"/>
        </a:xfrm>
      </p:grpSpPr>
      <p:sp>
        <p:nvSpPr>
          <p:cNvPr id="556" name="Google Shape;556;g23738f4d393_0_7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57" name="Google Shape;557;g23738f4d393_0_73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58" name="Google Shape;558;g23738f4d393_0_73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pl-PL"/>
              <a:t>28</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7"/>
        <p:cNvGrpSpPr/>
        <p:nvPr/>
      </p:nvGrpSpPr>
      <p:grpSpPr>
        <a:xfrm>
          <a:off x="0" y="0"/>
          <a:ext cx="0" cy="0"/>
          <a:chOff x="0" y="0"/>
          <a:chExt cx="0" cy="0"/>
        </a:xfrm>
      </p:grpSpPr>
      <p:sp>
        <p:nvSpPr>
          <p:cNvPr id="568" name="Google Shape;568;g23738f4d393_0_7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69" name="Google Shape;569;g23738f4d393_0_71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70" name="Google Shape;570;g23738f4d393_0_71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pl-PL"/>
              <a:t>29</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5"/>
        <p:cNvGrpSpPr/>
        <p:nvPr/>
      </p:nvGrpSpPr>
      <p:grpSpPr>
        <a:xfrm>
          <a:off x="0" y="0"/>
          <a:ext cx="0" cy="0"/>
          <a:chOff x="0" y="0"/>
          <a:chExt cx="0" cy="0"/>
        </a:xfrm>
      </p:grpSpPr>
      <p:sp>
        <p:nvSpPr>
          <p:cNvPr id="576" name="Google Shape;576;p3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77" name="Google Shape;577;p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g23738f4d393_0_1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62" name="Google Shape;162;g23738f4d393_0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g23738f4d393_0_41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73" name="Google Shape;173;g23738f4d393_0_4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Unicode MS" pitchFamily="34" charset="-128"/>
                <a:ea typeface="Arial Unicode MS" pitchFamily="34" charset="-128"/>
              </a:defRPr>
            </a:lvl1pPr>
            <a:lvl2pPr marL="742950" indent="-285750" eaLnBrk="0" hangingPunct="0">
              <a:defRPr>
                <a:solidFill>
                  <a:schemeClr val="tx1"/>
                </a:solidFill>
                <a:latin typeface="Arial Unicode MS" pitchFamily="34" charset="-128"/>
                <a:ea typeface="Arial Unicode MS" pitchFamily="34" charset="-128"/>
              </a:defRPr>
            </a:lvl2pPr>
            <a:lvl3pPr marL="1143000" indent="-228600" eaLnBrk="0" hangingPunct="0">
              <a:defRPr>
                <a:solidFill>
                  <a:schemeClr val="tx1"/>
                </a:solidFill>
                <a:latin typeface="Arial Unicode MS" pitchFamily="34" charset="-128"/>
                <a:ea typeface="Arial Unicode MS" pitchFamily="34" charset="-128"/>
              </a:defRPr>
            </a:lvl3pPr>
            <a:lvl4pPr marL="1600200" indent="-228600" eaLnBrk="0" hangingPunct="0">
              <a:defRPr>
                <a:solidFill>
                  <a:schemeClr val="tx1"/>
                </a:solidFill>
                <a:latin typeface="Arial Unicode MS" pitchFamily="34" charset="-128"/>
                <a:ea typeface="Arial Unicode MS" pitchFamily="34" charset="-128"/>
              </a:defRPr>
            </a:lvl4pPr>
            <a:lvl5pPr marL="2057400" indent="-228600" eaLnBrk="0" hangingPunct="0">
              <a:defRPr>
                <a:solidFill>
                  <a:schemeClr val="tx1"/>
                </a:solidFill>
                <a:latin typeface="Arial Unicode MS" pitchFamily="34" charset="-128"/>
                <a:ea typeface="Arial Unicode MS" pitchFamily="34" charset="-128"/>
              </a:defRPr>
            </a:lvl5pPr>
            <a:lvl6pPr marL="2514600" indent="-228600" eaLnBrk="0" fontAlgn="base" hangingPunct="0">
              <a:spcBef>
                <a:spcPct val="0"/>
              </a:spcBef>
              <a:spcAft>
                <a:spcPct val="0"/>
              </a:spcAft>
              <a:defRPr>
                <a:solidFill>
                  <a:schemeClr val="tx1"/>
                </a:solidFill>
                <a:latin typeface="Arial Unicode MS" pitchFamily="34" charset="-128"/>
                <a:ea typeface="Arial Unicode MS" pitchFamily="34" charset="-128"/>
              </a:defRPr>
            </a:lvl6pPr>
            <a:lvl7pPr marL="2971800" indent="-228600" eaLnBrk="0" fontAlgn="base" hangingPunct="0">
              <a:spcBef>
                <a:spcPct val="0"/>
              </a:spcBef>
              <a:spcAft>
                <a:spcPct val="0"/>
              </a:spcAft>
              <a:defRPr>
                <a:solidFill>
                  <a:schemeClr val="tx1"/>
                </a:solidFill>
                <a:latin typeface="Arial Unicode MS" pitchFamily="34" charset="-128"/>
                <a:ea typeface="Arial Unicode MS" pitchFamily="34" charset="-128"/>
              </a:defRPr>
            </a:lvl7pPr>
            <a:lvl8pPr marL="3429000" indent="-228600" eaLnBrk="0" fontAlgn="base" hangingPunct="0">
              <a:spcBef>
                <a:spcPct val="0"/>
              </a:spcBef>
              <a:spcAft>
                <a:spcPct val="0"/>
              </a:spcAft>
              <a:defRPr>
                <a:solidFill>
                  <a:schemeClr val="tx1"/>
                </a:solidFill>
                <a:latin typeface="Arial Unicode MS" pitchFamily="34" charset="-128"/>
                <a:ea typeface="Arial Unicode MS" pitchFamily="34" charset="-128"/>
              </a:defRPr>
            </a:lvl8pPr>
            <a:lvl9pPr marL="3886200" indent="-228600" eaLnBrk="0" fontAlgn="base" hangingPunct="0">
              <a:spcBef>
                <a:spcPct val="0"/>
              </a:spcBef>
              <a:spcAft>
                <a:spcPct val="0"/>
              </a:spcAft>
              <a:defRPr>
                <a:solidFill>
                  <a:schemeClr val="tx1"/>
                </a:solidFill>
                <a:latin typeface="Arial Unicode MS" pitchFamily="34" charset="-128"/>
                <a:ea typeface="Arial Unicode MS" pitchFamily="34" charset="-128"/>
              </a:defRPr>
            </a:lvl9pPr>
          </a:lstStyle>
          <a:p>
            <a:pPr eaLnBrk="1" hangingPunct="1"/>
            <a:fld id="{6AF6DE7A-6031-404C-BAE4-AF7EBE75AA34}" type="slidenum">
              <a:rPr lang="en-US" altLang="en-US"/>
              <a:pPr eaLnBrk="1" hangingPunct="1"/>
              <a:t>4</a:t>
            </a:fld>
            <a:endParaRPr lang="en-US" altLang="en-US"/>
          </a:p>
        </p:txBody>
      </p:sp>
      <p:sp>
        <p:nvSpPr>
          <p:cNvPr id="29699" name="Rectangle 2"/>
          <p:cNvSpPr>
            <a:spLocks noGrp="1" noRot="1" noChangeAspect="1" noChangeArrowheads="1" noTextEdit="1"/>
          </p:cNvSpPr>
          <p:nvPr>
            <p:ph type="sldImg"/>
          </p:nvPr>
        </p:nvSpPr>
        <p:spPr>
          <a:ln/>
        </p:spPr>
      </p:sp>
      <p:sp>
        <p:nvSpPr>
          <p:cNvPr id="297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smtClean="0"/>
              <a:t>http://www.unesco.org/culture/ich/en/RL/00108</a:t>
            </a:r>
          </a:p>
        </p:txBody>
      </p:sp>
    </p:spTree>
    <p:extLst>
      <p:ext uri="{BB962C8B-B14F-4D97-AF65-F5344CB8AC3E}">
        <p14:creationId xmlns:p14="http://schemas.microsoft.com/office/powerpoint/2010/main" val="42154605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Unicode MS" pitchFamily="34" charset="-128"/>
                <a:ea typeface="Arial Unicode MS" pitchFamily="34" charset="-128"/>
              </a:defRPr>
            </a:lvl1pPr>
            <a:lvl2pPr marL="742950" indent="-285750" eaLnBrk="0" hangingPunct="0">
              <a:defRPr>
                <a:solidFill>
                  <a:schemeClr val="tx1"/>
                </a:solidFill>
                <a:latin typeface="Arial Unicode MS" pitchFamily="34" charset="-128"/>
                <a:ea typeface="Arial Unicode MS" pitchFamily="34" charset="-128"/>
              </a:defRPr>
            </a:lvl2pPr>
            <a:lvl3pPr marL="1143000" indent="-228600" eaLnBrk="0" hangingPunct="0">
              <a:defRPr>
                <a:solidFill>
                  <a:schemeClr val="tx1"/>
                </a:solidFill>
                <a:latin typeface="Arial Unicode MS" pitchFamily="34" charset="-128"/>
                <a:ea typeface="Arial Unicode MS" pitchFamily="34" charset="-128"/>
              </a:defRPr>
            </a:lvl3pPr>
            <a:lvl4pPr marL="1600200" indent="-228600" eaLnBrk="0" hangingPunct="0">
              <a:defRPr>
                <a:solidFill>
                  <a:schemeClr val="tx1"/>
                </a:solidFill>
                <a:latin typeface="Arial Unicode MS" pitchFamily="34" charset="-128"/>
                <a:ea typeface="Arial Unicode MS" pitchFamily="34" charset="-128"/>
              </a:defRPr>
            </a:lvl4pPr>
            <a:lvl5pPr marL="2057400" indent="-228600" eaLnBrk="0" hangingPunct="0">
              <a:defRPr>
                <a:solidFill>
                  <a:schemeClr val="tx1"/>
                </a:solidFill>
                <a:latin typeface="Arial Unicode MS" pitchFamily="34" charset="-128"/>
                <a:ea typeface="Arial Unicode MS" pitchFamily="34" charset="-128"/>
              </a:defRPr>
            </a:lvl5pPr>
            <a:lvl6pPr marL="2514600" indent="-228600" eaLnBrk="0" fontAlgn="base" hangingPunct="0">
              <a:spcBef>
                <a:spcPct val="0"/>
              </a:spcBef>
              <a:spcAft>
                <a:spcPct val="0"/>
              </a:spcAft>
              <a:defRPr>
                <a:solidFill>
                  <a:schemeClr val="tx1"/>
                </a:solidFill>
                <a:latin typeface="Arial Unicode MS" pitchFamily="34" charset="-128"/>
                <a:ea typeface="Arial Unicode MS" pitchFamily="34" charset="-128"/>
              </a:defRPr>
            </a:lvl6pPr>
            <a:lvl7pPr marL="2971800" indent="-228600" eaLnBrk="0" fontAlgn="base" hangingPunct="0">
              <a:spcBef>
                <a:spcPct val="0"/>
              </a:spcBef>
              <a:spcAft>
                <a:spcPct val="0"/>
              </a:spcAft>
              <a:defRPr>
                <a:solidFill>
                  <a:schemeClr val="tx1"/>
                </a:solidFill>
                <a:latin typeface="Arial Unicode MS" pitchFamily="34" charset="-128"/>
                <a:ea typeface="Arial Unicode MS" pitchFamily="34" charset="-128"/>
              </a:defRPr>
            </a:lvl7pPr>
            <a:lvl8pPr marL="3429000" indent="-228600" eaLnBrk="0" fontAlgn="base" hangingPunct="0">
              <a:spcBef>
                <a:spcPct val="0"/>
              </a:spcBef>
              <a:spcAft>
                <a:spcPct val="0"/>
              </a:spcAft>
              <a:defRPr>
                <a:solidFill>
                  <a:schemeClr val="tx1"/>
                </a:solidFill>
                <a:latin typeface="Arial Unicode MS" pitchFamily="34" charset="-128"/>
                <a:ea typeface="Arial Unicode MS" pitchFamily="34" charset="-128"/>
              </a:defRPr>
            </a:lvl8pPr>
            <a:lvl9pPr marL="3886200" indent="-228600" eaLnBrk="0" fontAlgn="base" hangingPunct="0">
              <a:spcBef>
                <a:spcPct val="0"/>
              </a:spcBef>
              <a:spcAft>
                <a:spcPct val="0"/>
              </a:spcAft>
              <a:defRPr>
                <a:solidFill>
                  <a:schemeClr val="tx1"/>
                </a:solidFill>
                <a:latin typeface="Arial Unicode MS" pitchFamily="34" charset="-128"/>
                <a:ea typeface="Arial Unicode MS" pitchFamily="34" charset="-128"/>
              </a:defRPr>
            </a:lvl9pPr>
          </a:lstStyle>
          <a:p>
            <a:pPr eaLnBrk="1" hangingPunct="1"/>
            <a:fld id="{55A5581A-B0C2-42CC-9C9C-BD6881244985}" type="slidenum">
              <a:rPr lang="en-US" altLang="en-US"/>
              <a:pPr eaLnBrk="1" hangingPunct="1"/>
              <a:t>5</a:t>
            </a:fld>
            <a:endParaRPr lang="en-US" altLang="en-US"/>
          </a:p>
        </p:txBody>
      </p:sp>
      <p:sp>
        <p:nvSpPr>
          <p:cNvPr id="30723" name="Rectangle 2"/>
          <p:cNvSpPr>
            <a:spLocks noGrp="1" noRot="1" noChangeAspect="1" noChangeArrowheads="1" noTextEdit="1"/>
          </p:cNvSpPr>
          <p:nvPr>
            <p:ph type="sldImg"/>
          </p:nvPr>
        </p:nvSpPr>
        <p:spPr>
          <a:ln/>
        </p:spPr>
      </p:sp>
      <p:sp>
        <p:nvSpPr>
          <p:cNvPr id="307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smtClean="0"/>
          </a:p>
        </p:txBody>
      </p:sp>
    </p:spTree>
    <p:extLst>
      <p:ext uri="{BB962C8B-B14F-4D97-AF65-F5344CB8AC3E}">
        <p14:creationId xmlns:p14="http://schemas.microsoft.com/office/powerpoint/2010/main" val="23798584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Unicode MS" pitchFamily="34" charset="-128"/>
                <a:ea typeface="Arial Unicode MS" pitchFamily="34" charset="-128"/>
              </a:defRPr>
            </a:lvl1pPr>
            <a:lvl2pPr marL="742950" indent="-285750" eaLnBrk="0" hangingPunct="0">
              <a:defRPr>
                <a:solidFill>
                  <a:schemeClr val="tx1"/>
                </a:solidFill>
                <a:latin typeface="Arial Unicode MS" pitchFamily="34" charset="-128"/>
                <a:ea typeface="Arial Unicode MS" pitchFamily="34" charset="-128"/>
              </a:defRPr>
            </a:lvl2pPr>
            <a:lvl3pPr marL="1143000" indent="-228600" eaLnBrk="0" hangingPunct="0">
              <a:defRPr>
                <a:solidFill>
                  <a:schemeClr val="tx1"/>
                </a:solidFill>
                <a:latin typeface="Arial Unicode MS" pitchFamily="34" charset="-128"/>
                <a:ea typeface="Arial Unicode MS" pitchFamily="34" charset="-128"/>
              </a:defRPr>
            </a:lvl3pPr>
            <a:lvl4pPr marL="1600200" indent="-228600" eaLnBrk="0" hangingPunct="0">
              <a:defRPr>
                <a:solidFill>
                  <a:schemeClr val="tx1"/>
                </a:solidFill>
                <a:latin typeface="Arial Unicode MS" pitchFamily="34" charset="-128"/>
                <a:ea typeface="Arial Unicode MS" pitchFamily="34" charset="-128"/>
              </a:defRPr>
            </a:lvl4pPr>
            <a:lvl5pPr marL="2057400" indent="-228600" eaLnBrk="0" hangingPunct="0">
              <a:defRPr>
                <a:solidFill>
                  <a:schemeClr val="tx1"/>
                </a:solidFill>
                <a:latin typeface="Arial Unicode MS" pitchFamily="34" charset="-128"/>
                <a:ea typeface="Arial Unicode MS" pitchFamily="34" charset="-128"/>
              </a:defRPr>
            </a:lvl5pPr>
            <a:lvl6pPr marL="2514600" indent="-228600" eaLnBrk="0" fontAlgn="base" hangingPunct="0">
              <a:spcBef>
                <a:spcPct val="0"/>
              </a:spcBef>
              <a:spcAft>
                <a:spcPct val="0"/>
              </a:spcAft>
              <a:defRPr>
                <a:solidFill>
                  <a:schemeClr val="tx1"/>
                </a:solidFill>
                <a:latin typeface="Arial Unicode MS" pitchFamily="34" charset="-128"/>
                <a:ea typeface="Arial Unicode MS" pitchFamily="34" charset="-128"/>
              </a:defRPr>
            </a:lvl6pPr>
            <a:lvl7pPr marL="2971800" indent="-228600" eaLnBrk="0" fontAlgn="base" hangingPunct="0">
              <a:spcBef>
                <a:spcPct val="0"/>
              </a:spcBef>
              <a:spcAft>
                <a:spcPct val="0"/>
              </a:spcAft>
              <a:defRPr>
                <a:solidFill>
                  <a:schemeClr val="tx1"/>
                </a:solidFill>
                <a:latin typeface="Arial Unicode MS" pitchFamily="34" charset="-128"/>
                <a:ea typeface="Arial Unicode MS" pitchFamily="34" charset="-128"/>
              </a:defRPr>
            </a:lvl7pPr>
            <a:lvl8pPr marL="3429000" indent="-228600" eaLnBrk="0" fontAlgn="base" hangingPunct="0">
              <a:spcBef>
                <a:spcPct val="0"/>
              </a:spcBef>
              <a:spcAft>
                <a:spcPct val="0"/>
              </a:spcAft>
              <a:defRPr>
                <a:solidFill>
                  <a:schemeClr val="tx1"/>
                </a:solidFill>
                <a:latin typeface="Arial Unicode MS" pitchFamily="34" charset="-128"/>
                <a:ea typeface="Arial Unicode MS" pitchFamily="34" charset="-128"/>
              </a:defRPr>
            </a:lvl8pPr>
            <a:lvl9pPr marL="3886200" indent="-228600" eaLnBrk="0" fontAlgn="base" hangingPunct="0">
              <a:spcBef>
                <a:spcPct val="0"/>
              </a:spcBef>
              <a:spcAft>
                <a:spcPct val="0"/>
              </a:spcAft>
              <a:defRPr>
                <a:solidFill>
                  <a:schemeClr val="tx1"/>
                </a:solidFill>
                <a:latin typeface="Arial Unicode MS" pitchFamily="34" charset="-128"/>
                <a:ea typeface="Arial Unicode MS" pitchFamily="34" charset="-128"/>
              </a:defRPr>
            </a:lvl9pPr>
          </a:lstStyle>
          <a:p>
            <a:pPr eaLnBrk="1" hangingPunct="1"/>
            <a:fld id="{FEDE6D21-8A03-44EF-9220-BDCA024CA311}" type="slidenum">
              <a:rPr lang="en-US" altLang="en-US"/>
              <a:pPr eaLnBrk="1" hangingPunct="1"/>
              <a:t>7</a:t>
            </a:fld>
            <a:endParaRPr lang="en-US" altLang="en-US"/>
          </a:p>
        </p:txBody>
      </p:sp>
      <p:sp>
        <p:nvSpPr>
          <p:cNvPr id="40963" name="Rectangle 2"/>
          <p:cNvSpPr>
            <a:spLocks noGrp="1" noRot="1" noChangeAspect="1" noChangeArrowheads="1" noTextEdit="1"/>
          </p:cNvSpPr>
          <p:nvPr>
            <p:ph type="sldImg"/>
          </p:nvPr>
        </p:nvSpPr>
        <p:spPr>
          <a:ln/>
        </p:spPr>
      </p:sp>
      <p:sp>
        <p:nvSpPr>
          <p:cNvPr id="409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smtClean="0"/>
              <a:t>http://www.unesco.org/culture/ich/index.php?lg=en&amp;pg=00011&amp;RL=00281</a:t>
            </a:r>
          </a:p>
        </p:txBody>
      </p:sp>
    </p:spTree>
    <p:extLst>
      <p:ext uri="{BB962C8B-B14F-4D97-AF65-F5344CB8AC3E}">
        <p14:creationId xmlns:p14="http://schemas.microsoft.com/office/powerpoint/2010/main" val="32967825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Unicode MS" pitchFamily="34" charset="-128"/>
                <a:ea typeface="Arial Unicode MS" pitchFamily="34" charset="-128"/>
              </a:defRPr>
            </a:lvl1pPr>
            <a:lvl2pPr marL="742950" indent="-285750" eaLnBrk="0" hangingPunct="0">
              <a:defRPr>
                <a:solidFill>
                  <a:schemeClr val="tx1"/>
                </a:solidFill>
                <a:latin typeface="Arial Unicode MS" pitchFamily="34" charset="-128"/>
                <a:ea typeface="Arial Unicode MS" pitchFamily="34" charset="-128"/>
              </a:defRPr>
            </a:lvl2pPr>
            <a:lvl3pPr marL="1143000" indent="-228600" eaLnBrk="0" hangingPunct="0">
              <a:defRPr>
                <a:solidFill>
                  <a:schemeClr val="tx1"/>
                </a:solidFill>
                <a:latin typeface="Arial Unicode MS" pitchFamily="34" charset="-128"/>
                <a:ea typeface="Arial Unicode MS" pitchFamily="34" charset="-128"/>
              </a:defRPr>
            </a:lvl3pPr>
            <a:lvl4pPr marL="1600200" indent="-228600" eaLnBrk="0" hangingPunct="0">
              <a:defRPr>
                <a:solidFill>
                  <a:schemeClr val="tx1"/>
                </a:solidFill>
                <a:latin typeface="Arial Unicode MS" pitchFamily="34" charset="-128"/>
                <a:ea typeface="Arial Unicode MS" pitchFamily="34" charset="-128"/>
              </a:defRPr>
            </a:lvl4pPr>
            <a:lvl5pPr marL="2057400" indent="-228600" eaLnBrk="0" hangingPunct="0">
              <a:defRPr>
                <a:solidFill>
                  <a:schemeClr val="tx1"/>
                </a:solidFill>
                <a:latin typeface="Arial Unicode MS" pitchFamily="34" charset="-128"/>
                <a:ea typeface="Arial Unicode MS" pitchFamily="34" charset="-128"/>
              </a:defRPr>
            </a:lvl5pPr>
            <a:lvl6pPr marL="2514600" indent="-228600" eaLnBrk="0" fontAlgn="base" hangingPunct="0">
              <a:spcBef>
                <a:spcPct val="0"/>
              </a:spcBef>
              <a:spcAft>
                <a:spcPct val="0"/>
              </a:spcAft>
              <a:defRPr>
                <a:solidFill>
                  <a:schemeClr val="tx1"/>
                </a:solidFill>
                <a:latin typeface="Arial Unicode MS" pitchFamily="34" charset="-128"/>
                <a:ea typeface="Arial Unicode MS" pitchFamily="34" charset="-128"/>
              </a:defRPr>
            </a:lvl6pPr>
            <a:lvl7pPr marL="2971800" indent="-228600" eaLnBrk="0" fontAlgn="base" hangingPunct="0">
              <a:spcBef>
                <a:spcPct val="0"/>
              </a:spcBef>
              <a:spcAft>
                <a:spcPct val="0"/>
              </a:spcAft>
              <a:defRPr>
                <a:solidFill>
                  <a:schemeClr val="tx1"/>
                </a:solidFill>
                <a:latin typeface="Arial Unicode MS" pitchFamily="34" charset="-128"/>
                <a:ea typeface="Arial Unicode MS" pitchFamily="34" charset="-128"/>
              </a:defRPr>
            </a:lvl7pPr>
            <a:lvl8pPr marL="3429000" indent="-228600" eaLnBrk="0" fontAlgn="base" hangingPunct="0">
              <a:spcBef>
                <a:spcPct val="0"/>
              </a:spcBef>
              <a:spcAft>
                <a:spcPct val="0"/>
              </a:spcAft>
              <a:defRPr>
                <a:solidFill>
                  <a:schemeClr val="tx1"/>
                </a:solidFill>
                <a:latin typeface="Arial Unicode MS" pitchFamily="34" charset="-128"/>
                <a:ea typeface="Arial Unicode MS" pitchFamily="34" charset="-128"/>
              </a:defRPr>
            </a:lvl8pPr>
            <a:lvl9pPr marL="3886200" indent="-228600" eaLnBrk="0" fontAlgn="base" hangingPunct="0">
              <a:spcBef>
                <a:spcPct val="0"/>
              </a:spcBef>
              <a:spcAft>
                <a:spcPct val="0"/>
              </a:spcAft>
              <a:defRPr>
                <a:solidFill>
                  <a:schemeClr val="tx1"/>
                </a:solidFill>
                <a:latin typeface="Arial Unicode MS" pitchFamily="34" charset="-128"/>
                <a:ea typeface="Arial Unicode MS" pitchFamily="34" charset="-128"/>
              </a:defRPr>
            </a:lvl9pPr>
          </a:lstStyle>
          <a:p>
            <a:pPr eaLnBrk="1" hangingPunct="1"/>
            <a:fld id="{4FA4EA04-0588-4530-8EF7-900C55743FE3}" type="slidenum">
              <a:rPr lang="en-US" altLang="en-US"/>
              <a:pPr eaLnBrk="1" hangingPunct="1"/>
              <a:t>9</a:t>
            </a:fld>
            <a:endParaRPr lang="en-US" altLang="en-US"/>
          </a:p>
        </p:txBody>
      </p:sp>
      <p:sp>
        <p:nvSpPr>
          <p:cNvPr id="31747" name="Rectangle 2"/>
          <p:cNvSpPr>
            <a:spLocks noGrp="1" noRot="1" noChangeAspect="1" noChangeArrowheads="1" noTextEdit="1"/>
          </p:cNvSpPr>
          <p:nvPr>
            <p:ph type="sldImg"/>
          </p:nvPr>
        </p:nvSpPr>
        <p:spPr>
          <a:ln/>
        </p:spPr>
      </p:sp>
      <p:sp>
        <p:nvSpPr>
          <p:cNvPr id="317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smtClean="0"/>
          </a:p>
        </p:txBody>
      </p:sp>
    </p:spTree>
    <p:extLst>
      <p:ext uri="{BB962C8B-B14F-4D97-AF65-F5344CB8AC3E}">
        <p14:creationId xmlns:p14="http://schemas.microsoft.com/office/powerpoint/2010/main" val="21393868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Unicode MS" pitchFamily="34" charset="-128"/>
                <a:ea typeface="Arial Unicode MS" pitchFamily="34" charset="-128"/>
              </a:defRPr>
            </a:lvl1pPr>
            <a:lvl2pPr marL="742950" indent="-285750" eaLnBrk="0" hangingPunct="0">
              <a:defRPr>
                <a:solidFill>
                  <a:schemeClr val="tx1"/>
                </a:solidFill>
                <a:latin typeface="Arial Unicode MS" pitchFamily="34" charset="-128"/>
                <a:ea typeface="Arial Unicode MS" pitchFamily="34" charset="-128"/>
              </a:defRPr>
            </a:lvl2pPr>
            <a:lvl3pPr marL="1143000" indent="-228600" eaLnBrk="0" hangingPunct="0">
              <a:defRPr>
                <a:solidFill>
                  <a:schemeClr val="tx1"/>
                </a:solidFill>
                <a:latin typeface="Arial Unicode MS" pitchFamily="34" charset="-128"/>
                <a:ea typeface="Arial Unicode MS" pitchFamily="34" charset="-128"/>
              </a:defRPr>
            </a:lvl3pPr>
            <a:lvl4pPr marL="1600200" indent="-228600" eaLnBrk="0" hangingPunct="0">
              <a:defRPr>
                <a:solidFill>
                  <a:schemeClr val="tx1"/>
                </a:solidFill>
                <a:latin typeface="Arial Unicode MS" pitchFamily="34" charset="-128"/>
                <a:ea typeface="Arial Unicode MS" pitchFamily="34" charset="-128"/>
              </a:defRPr>
            </a:lvl4pPr>
            <a:lvl5pPr marL="2057400" indent="-228600" eaLnBrk="0" hangingPunct="0">
              <a:defRPr>
                <a:solidFill>
                  <a:schemeClr val="tx1"/>
                </a:solidFill>
                <a:latin typeface="Arial Unicode MS" pitchFamily="34" charset="-128"/>
                <a:ea typeface="Arial Unicode MS" pitchFamily="34" charset="-128"/>
              </a:defRPr>
            </a:lvl5pPr>
            <a:lvl6pPr marL="2514600" indent="-228600" eaLnBrk="0" fontAlgn="base" hangingPunct="0">
              <a:spcBef>
                <a:spcPct val="0"/>
              </a:spcBef>
              <a:spcAft>
                <a:spcPct val="0"/>
              </a:spcAft>
              <a:defRPr>
                <a:solidFill>
                  <a:schemeClr val="tx1"/>
                </a:solidFill>
                <a:latin typeface="Arial Unicode MS" pitchFamily="34" charset="-128"/>
                <a:ea typeface="Arial Unicode MS" pitchFamily="34" charset="-128"/>
              </a:defRPr>
            </a:lvl6pPr>
            <a:lvl7pPr marL="2971800" indent="-228600" eaLnBrk="0" fontAlgn="base" hangingPunct="0">
              <a:spcBef>
                <a:spcPct val="0"/>
              </a:spcBef>
              <a:spcAft>
                <a:spcPct val="0"/>
              </a:spcAft>
              <a:defRPr>
                <a:solidFill>
                  <a:schemeClr val="tx1"/>
                </a:solidFill>
                <a:latin typeface="Arial Unicode MS" pitchFamily="34" charset="-128"/>
                <a:ea typeface="Arial Unicode MS" pitchFamily="34" charset="-128"/>
              </a:defRPr>
            </a:lvl7pPr>
            <a:lvl8pPr marL="3429000" indent="-228600" eaLnBrk="0" fontAlgn="base" hangingPunct="0">
              <a:spcBef>
                <a:spcPct val="0"/>
              </a:spcBef>
              <a:spcAft>
                <a:spcPct val="0"/>
              </a:spcAft>
              <a:defRPr>
                <a:solidFill>
                  <a:schemeClr val="tx1"/>
                </a:solidFill>
                <a:latin typeface="Arial Unicode MS" pitchFamily="34" charset="-128"/>
                <a:ea typeface="Arial Unicode MS" pitchFamily="34" charset="-128"/>
              </a:defRPr>
            </a:lvl8pPr>
            <a:lvl9pPr marL="3886200" indent="-228600" eaLnBrk="0" fontAlgn="base" hangingPunct="0">
              <a:spcBef>
                <a:spcPct val="0"/>
              </a:spcBef>
              <a:spcAft>
                <a:spcPct val="0"/>
              </a:spcAft>
              <a:defRPr>
                <a:solidFill>
                  <a:schemeClr val="tx1"/>
                </a:solidFill>
                <a:latin typeface="Arial Unicode MS" pitchFamily="34" charset="-128"/>
                <a:ea typeface="Arial Unicode MS" pitchFamily="34" charset="-128"/>
              </a:defRPr>
            </a:lvl9pPr>
          </a:lstStyle>
          <a:p>
            <a:pPr eaLnBrk="1" hangingPunct="1"/>
            <a:fld id="{3897C9B5-4796-49A8-8C13-AD47E6DDC0B8}" type="slidenum">
              <a:rPr lang="en-US" altLang="en-US"/>
              <a:pPr eaLnBrk="1" hangingPunct="1"/>
              <a:t>10</a:t>
            </a:fld>
            <a:endParaRPr lang="en-US" altLang="en-US"/>
          </a:p>
        </p:txBody>
      </p:sp>
      <p:sp>
        <p:nvSpPr>
          <p:cNvPr id="41987" name="Rectangle 2"/>
          <p:cNvSpPr>
            <a:spLocks noGrp="1" noRot="1" noChangeAspect="1" noChangeArrowheads="1" noTextEdit="1"/>
          </p:cNvSpPr>
          <p:nvPr>
            <p:ph type="sldImg"/>
          </p:nvPr>
        </p:nvSpPr>
        <p:spPr>
          <a:ln/>
        </p:spPr>
      </p:sp>
      <p:sp>
        <p:nvSpPr>
          <p:cNvPr id="419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smtClean="0"/>
          </a:p>
        </p:txBody>
      </p:sp>
    </p:spTree>
    <p:extLst>
      <p:ext uri="{BB962C8B-B14F-4D97-AF65-F5344CB8AC3E}">
        <p14:creationId xmlns:p14="http://schemas.microsoft.com/office/powerpoint/2010/main" val="1587175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Unicode MS" pitchFamily="34" charset="-128"/>
                <a:ea typeface="Arial Unicode MS" pitchFamily="34" charset="-128"/>
              </a:defRPr>
            </a:lvl1pPr>
            <a:lvl2pPr marL="742950" indent="-285750" eaLnBrk="0" hangingPunct="0">
              <a:defRPr>
                <a:solidFill>
                  <a:schemeClr val="tx1"/>
                </a:solidFill>
                <a:latin typeface="Arial Unicode MS" pitchFamily="34" charset="-128"/>
                <a:ea typeface="Arial Unicode MS" pitchFamily="34" charset="-128"/>
              </a:defRPr>
            </a:lvl2pPr>
            <a:lvl3pPr marL="1143000" indent="-228600" eaLnBrk="0" hangingPunct="0">
              <a:defRPr>
                <a:solidFill>
                  <a:schemeClr val="tx1"/>
                </a:solidFill>
                <a:latin typeface="Arial Unicode MS" pitchFamily="34" charset="-128"/>
                <a:ea typeface="Arial Unicode MS" pitchFamily="34" charset="-128"/>
              </a:defRPr>
            </a:lvl3pPr>
            <a:lvl4pPr marL="1600200" indent="-228600" eaLnBrk="0" hangingPunct="0">
              <a:defRPr>
                <a:solidFill>
                  <a:schemeClr val="tx1"/>
                </a:solidFill>
                <a:latin typeface="Arial Unicode MS" pitchFamily="34" charset="-128"/>
                <a:ea typeface="Arial Unicode MS" pitchFamily="34" charset="-128"/>
              </a:defRPr>
            </a:lvl4pPr>
            <a:lvl5pPr marL="2057400" indent="-228600" eaLnBrk="0" hangingPunct="0">
              <a:defRPr>
                <a:solidFill>
                  <a:schemeClr val="tx1"/>
                </a:solidFill>
                <a:latin typeface="Arial Unicode MS" pitchFamily="34" charset="-128"/>
                <a:ea typeface="Arial Unicode MS" pitchFamily="34" charset="-128"/>
              </a:defRPr>
            </a:lvl5pPr>
            <a:lvl6pPr marL="2514600" indent="-228600" eaLnBrk="0" fontAlgn="base" hangingPunct="0">
              <a:spcBef>
                <a:spcPct val="0"/>
              </a:spcBef>
              <a:spcAft>
                <a:spcPct val="0"/>
              </a:spcAft>
              <a:defRPr>
                <a:solidFill>
                  <a:schemeClr val="tx1"/>
                </a:solidFill>
                <a:latin typeface="Arial Unicode MS" pitchFamily="34" charset="-128"/>
                <a:ea typeface="Arial Unicode MS" pitchFamily="34" charset="-128"/>
              </a:defRPr>
            </a:lvl6pPr>
            <a:lvl7pPr marL="2971800" indent="-228600" eaLnBrk="0" fontAlgn="base" hangingPunct="0">
              <a:spcBef>
                <a:spcPct val="0"/>
              </a:spcBef>
              <a:spcAft>
                <a:spcPct val="0"/>
              </a:spcAft>
              <a:defRPr>
                <a:solidFill>
                  <a:schemeClr val="tx1"/>
                </a:solidFill>
                <a:latin typeface="Arial Unicode MS" pitchFamily="34" charset="-128"/>
                <a:ea typeface="Arial Unicode MS" pitchFamily="34" charset="-128"/>
              </a:defRPr>
            </a:lvl7pPr>
            <a:lvl8pPr marL="3429000" indent="-228600" eaLnBrk="0" fontAlgn="base" hangingPunct="0">
              <a:spcBef>
                <a:spcPct val="0"/>
              </a:spcBef>
              <a:spcAft>
                <a:spcPct val="0"/>
              </a:spcAft>
              <a:defRPr>
                <a:solidFill>
                  <a:schemeClr val="tx1"/>
                </a:solidFill>
                <a:latin typeface="Arial Unicode MS" pitchFamily="34" charset="-128"/>
                <a:ea typeface="Arial Unicode MS" pitchFamily="34" charset="-128"/>
              </a:defRPr>
            </a:lvl8pPr>
            <a:lvl9pPr marL="3886200" indent="-228600" eaLnBrk="0" fontAlgn="base" hangingPunct="0">
              <a:spcBef>
                <a:spcPct val="0"/>
              </a:spcBef>
              <a:spcAft>
                <a:spcPct val="0"/>
              </a:spcAft>
              <a:defRPr>
                <a:solidFill>
                  <a:schemeClr val="tx1"/>
                </a:solidFill>
                <a:latin typeface="Arial Unicode MS" pitchFamily="34" charset="-128"/>
                <a:ea typeface="Arial Unicode MS" pitchFamily="34" charset="-128"/>
              </a:defRPr>
            </a:lvl9pPr>
          </a:lstStyle>
          <a:p>
            <a:pPr eaLnBrk="1" hangingPunct="1"/>
            <a:fld id="{6BE599B2-8BD7-43CC-A043-49A38FDECE60}" type="slidenum">
              <a:rPr lang="en-US" altLang="en-US"/>
              <a:pPr eaLnBrk="1" hangingPunct="1"/>
              <a:t>11</a:t>
            </a:fld>
            <a:endParaRPr lang="en-US" altLang="en-US"/>
          </a:p>
        </p:txBody>
      </p:sp>
      <p:sp>
        <p:nvSpPr>
          <p:cNvPr id="44035" name="Rectangle 2"/>
          <p:cNvSpPr>
            <a:spLocks noGrp="1" noRot="1" noChangeAspect="1" noChangeArrowheads="1" noTextEdit="1"/>
          </p:cNvSpPr>
          <p:nvPr>
            <p:ph type="sldImg"/>
          </p:nvPr>
        </p:nvSpPr>
        <p:spPr>
          <a:ln/>
        </p:spPr>
      </p:sp>
      <p:sp>
        <p:nvSpPr>
          <p:cNvPr id="440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smtClean="0"/>
          </a:p>
        </p:txBody>
      </p:sp>
    </p:spTree>
    <p:extLst>
      <p:ext uri="{BB962C8B-B14F-4D97-AF65-F5344CB8AC3E}">
        <p14:creationId xmlns:p14="http://schemas.microsoft.com/office/powerpoint/2010/main" val="5450206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5"/>
        <p:cNvGrpSpPr/>
        <p:nvPr/>
      </p:nvGrpSpPr>
      <p:grpSpPr>
        <a:xfrm>
          <a:off x="0" y="0"/>
          <a:ext cx="0" cy="0"/>
          <a:chOff x="0" y="0"/>
          <a:chExt cx="0" cy="0"/>
        </a:xfrm>
      </p:grpSpPr>
      <p:sp>
        <p:nvSpPr>
          <p:cNvPr id="16" name="Google Shape;16;p33"/>
          <p:cNvSpPr txBox="1">
            <a:spLocks noGrp="1"/>
          </p:cNvSpPr>
          <p:nvPr>
            <p:ph type="title"/>
          </p:nvPr>
        </p:nvSpPr>
        <p:spPr>
          <a:xfrm>
            <a:off x="3867912" y="1298448"/>
            <a:ext cx="7315200" cy="3255264"/>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595959"/>
              </a:buClr>
              <a:buSzPts val="5900"/>
              <a:buFont typeface="Corbel"/>
              <a:buNone/>
              <a:defRPr sz="5900" b="0">
                <a:solidFill>
                  <a:srgbClr val="59595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33"/>
          <p:cNvSpPr txBox="1">
            <a:spLocks noGrp="1"/>
          </p:cNvSpPr>
          <p:nvPr>
            <p:ph type="body" idx="1"/>
          </p:nvPr>
        </p:nvSpPr>
        <p:spPr>
          <a:xfrm>
            <a:off x="3886200" y="4672584"/>
            <a:ext cx="7315200" cy="9144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200"/>
              </a:spcBef>
              <a:spcAft>
                <a:spcPts val="0"/>
              </a:spcAft>
              <a:buSzPts val="2200"/>
              <a:buNone/>
              <a:defRPr sz="2200" cap="none">
                <a:solidFill>
                  <a:srgbClr val="595959"/>
                </a:solidFill>
              </a:defRPr>
            </a:lvl1pPr>
            <a:lvl2pPr marL="914400" lvl="1" indent="-228600" algn="l">
              <a:lnSpc>
                <a:spcPct val="90000"/>
              </a:lnSpc>
              <a:spcBef>
                <a:spcPts val="250"/>
              </a:spcBef>
              <a:spcAft>
                <a:spcPts val="0"/>
              </a:spcAft>
              <a:buSzPts val="1800"/>
              <a:buNone/>
              <a:defRPr sz="1800">
                <a:solidFill>
                  <a:srgbClr val="888888"/>
                </a:solidFill>
              </a:defRPr>
            </a:lvl2pPr>
            <a:lvl3pPr marL="1371600" lvl="2" indent="-228600" algn="l">
              <a:lnSpc>
                <a:spcPct val="90000"/>
              </a:lnSpc>
              <a:spcBef>
                <a:spcPts val="250"/>
              </a:spcBef>
              <a:spcAft>
                <a:spcPts val="0"/>
              </a:spcAft>
              <a:buSzPts val="1600"/>
              <a:buNone/>
              <a:defRPr sz="1600">
                <a:solidFill>
                  <a:srgbClr val="888888"/>
                </a:solidFill>
              </a:defRPr>
            </a:lvl3pPr>
            <a:lvl4pPr marL="1828800" lvl="3" indent="-228600" algn="l">
              <a:lnSpc>
                <a:spcPct val="90000"/>
              </a:lnSpc>
              <a:spcBef>
                <a:spcPts val="250"/>
              </a:spcBef>
              <a:spcAft>
                <a:spcPts val="0"/>
              </a:spcAft>
              <a:buSzPts val="1400"/>
              <a:buNone/>
              <a:defRPr sz="1400">
                <a:solidFill>
                  <a:srgbClr val="888888"/>
                </a:solidFill>
              </a:defRPr>
            </a:lvl4pPr>
            <a:lvl5pPr marL="2286000" lvl="4" indent="-228600" algn="l">
              <a:lnSpc>
                <a:spcPct val="90000"/>
              </a:lnSpc>
              <a:spcBef>
                <a:spcPts val="250"/>
              </a:spcBef>
              <a:spcAft>
                <a:spcPts val="0"/>
              </a:spcAft>
              <a:buSzPts val="1400"/>
              <a:buNone/>
              <a:defRPr sz="1400">
                <a:solidFill>
                  <a:srgbClr val="888888"/>
                </a:solidFill>
              </a:defRPr>
            </a:lvl5pPr>
            <a:lvl6pPr marL="2743200" lvl="5" indent="-228600" algn="l">
              <a:lnSpc>
                <a:spcPct val="90000"/>
              </a:lnSpc>
              <a:spcBef>
                <a:spcPts val="250"/>
              </a:spcBef>
              <a:spcAft>
                <a:spcPts val="0"/>
              </a:spcAft>
              <a:buSzPts val="1400"/>
              <a:buNone/>
              <a:defRPr sz="1400">
                <a:solidFill>
                  <a:srgbClr val="888888"/>
                </a:solidFill>
              </a:defRPr>
            </a:lvl6pPr>
            <a:lvl7pPr marL="3200400" lvl="6" indent="-228600" algn="l">
              <a:lnSpc>
                <a:spcPct val="90000"/>
              </a:lnSpc>
              <a:spcBef>
                <a:spcPts val="250"/>
              </a:spcBef>
              <a:spcAft>
                <a:spcPts val="0"/>
              </a:spcAft>
              <a:buSzPts val="1400"/>
              <a:buNone/>
              <a:defRPr sz="1400">
                <a:solidFill>
                  <a:srgbClr val="888888"/>
                </a:solidFill>
              </a:defRPr>
            </a:lvl7pPr>
            <a:lvl8pPr marL="3657600" lvl="7" indent="-228600" algn="l">
              <a:lnSpc>
                <a:spcPct val="90000"/>
              </a:lnSpc>
              <a:spcBef>
                <a:spcPts val="250"/>
              </a:spcBef>
              <a:spcAft>
                <a:spcPts val="0"/>
              </a:spcAft>
              <a:buSzPts val="1400"/>
              <a:buNone/>
              <a:defRPr sz="1400">
                <a:solidFill>
                  <a:srgbClr val="888888"/>
                </a:solidFill>
              </a:defRPr>
            </a:lvl8pPr>
            <a:lvl9pPr marL="4114800" lvl="8" indent="-228600" algn="l">
              <a:lnSpc>
                <a:spcPct val="90000"/>
              </a:lnSpc>
              <a:spcBef>
                <a:spcPts val="250"/>
              </a:spcBef>
              <a:spcAft>
                <a:spcPts val="250"/>
              </a:spcAft>
              <a:buSzPts val="1400"/>
              <a:buNone/>
              <a:defRPr sz="1400">
                <a:solidFill>
                  <a:srgbClr val="888888"/>
                </a:solidFill>
              </a:defRPr>
            </a:lvl9pPr>
          </a:lstStyle>
          <a:p>
            <a:endParaRPr/>
          </a:p>
        </p:txBody>
      </p:sp>
      <p:sp>
        <p:nvSpPr>
          <p:cNvPr id="18" name="Google Shape;18;p33"/>
          <p:cNvSpPr txBox="1">
            <a:spLocks noGrp="1"/>
          </p:cNvSpPr>
          <p:nvPr>
            <p:ph type="dt" idx="10"/>
          </p:nvPr>
        </p:nvSpPr>
        <p:spPr>
          <a:xfrm>
            <a:off x="262465"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33"/>
          <p:cNvSpPr txBox="1">
            <a:spLocks noGrp="1"/>
          </p:cNvSpPr>
          <p:nvPr>
            <p:ph type="ftr" idx="11"/>
          </p:nvPr>
        </p:nvSpPr>
        <p:spPr>
          <a:xfrm>
            <a:off x="3869268" y="6356350"/>
            <a:ext cx="5911517"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33"/>
          <p:cNvSpPr txBox="1">
            <a:spLocks noGrp="1"/>
          </p:cNvSpPr>
          <p:nvPr>
            <p:ph type="sldNum" idx="12"/>
          </p:nvPr>
        </p:nvSpPr>
        <p:spPr>
          <a:xfrm>
            <a:off x="10634135" y="6356350"/>
            <a:ext cx="1530927"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1pPr>
            <a:lvl2pPr marL="0" marR="0" lvl="1"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2pPr>
            <a:lvl3pPr marL="0" marR="0" lvl="2"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3pPr>
            <a:lvl4pPr marL="0" marR="0" lvl="3"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4pPr>
            <a:lvl5pPr marL="0" marR="0" lvl="4"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5pPr>
            <a:lvl6pPr marL="0" marR="0" lvl="5"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6pPr>
            <a:lvl7pPr marL="0" marR="0" lvl="6"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7pPr>
            <a:lvl8pPr marL="0" marR="0" lvl="7"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8pPr>
            <a:lvl9pPr marL="0" marR="0" lvl="8"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pl-PL"/>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87"/>
        <p:cNvGrpSpPr/>
        <p:nvPr/>
      </p:nvGrpSpPr>
      <p:grpSpPr>
        <a:xfrm>
          <a:off x="0" y="0"/>
          <a:ext cx="0" cy="0"/>
          <a:chOff x="0" y="0"/>
          <a:chExt cx="0" cy="0"/>
        </a:xfrm>
      </p:grpSpPr>
      <p:sp>
        <p:nvSpPr>
          <p:cNvPr id="88" name="Google Shape;88;p45"/>
          <p:cNvSpPr txBox="1">
            <a:spLocks noGrp="1"/>
          </p:cNvSpPr>
          <p:nvPr>
            <p:ph type="title"/>
          </p:nvPr>
        </p:nvSpPr>
        <p:spPr>
          <a:xfrm rot="5400000">
            <a:off x="-685800" y="2057400"/>
            <a:ext cx="4953000" cy="28194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FFFFFF"/>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9" name="Google Shape;89;p45"/>
          <p:cNvSpPr txBox="1">
            <a:spLocks noGrp="1"/>
          </p:cNvSpPr>
          <p:nvPr>
            <p:ph type="body" idx="1"/>
          </p:nvPr>
        </p:nvSpPr>
        <p:spPr>
          <a:xfrm rot="5400000">
            <a:off x="4965192" y="-228600"/>
            <a:ext cx="5120640" cy="73152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200"/>
              </a:spcBef>
              <a:spcAft>
                <a:spcPts val="0"/>
              </a:spcAft>
              <a:buSzPts val="1800"/>
              <a:buChar char="●"/>
              <a:defRPr/>
            </a:lvl1pPr>
            <a:lvl2pPr marL="914400" lvl="1" indent="-342900" algn="l">
              <a:lnSpc>
                <a:spcPct val="90000"/>
              </a:lnSpc>
              <a:spcBef>
                <a:spcPts val="250"/>
              </a:spcBef>
              <a:spcAft>
                <a:spcPts val="0"/>
              </a:spcAft>
              <a:buSzPts val="1800"/>
              <a:buChar char="●"/>
              <a:defRPr/>
            </a:lvl2pPr>
            <a:lvl3pPr marL="1371600" lvl="2" indent="-342900" algn="l">
              <a:lnSpc>
                <a:spcPct val="90000"/>
              </a:lnSpc>
              <a:spcBef>
                <a:spcPts val="250"/>
              </a:spcBef>
              <a:spcAft>
                <a:spcPts val="0"/>
              </a:spcAft>
              <a:buSzPts val="1800"/>
              <a:buChar char="●"/>
              <a:defRPr/>
            </a:lvl3pPr>
            <a:lvl4pPr marL="1828800" lvl="3" indent="-342900" algn="l">
              <a:lnSpc>
                <a:spcPct val="90000"/>
              </a:lnSpc>
              <a:spcBef>
                <a:spcPts val="250"/>
              </a:spcBef>
              <a:spcAft>
                <a:spcPts val="0"/>
              </a:spcAft>
              <a:buSzPts val="1800"/>
              <a:buChar char="●"/>
              <a:defRPr/>
            </a:lvl4pPr>
            <a:lvl5pPr marL="2286000" lvl="4" indent="-342900" algn="l">
              <a:lnSpc>
                <a:spcPct val="90000"/>
              </a:lnSpc>
              <a:spcBef>
                <a:spcPts val="250"/>
              </a:spcBef>
              <a:spcAft>
                <a:spcPts val="0"/>
              </a:spcAft>
              <a:buSzPts val="1800"/>
              <a:buChar char="●"/>
              <a:defRPr/>
            </a:lvl5pPr>
            <a:lvl6pPr marL="2743200" lvl="5" indent="-342900" algn="l">
              <a:lnSpc>
                <a:spcPct val="90000"/>
              </a:lnSpc>
              <a:spcBef>
                <a:spcPts val="250"/>
              </a:spcBef>
              <a:spcAft>
                <a:spcPts val="0"/>
              </a:spcAft>
              <a:buSzPts val="1800"/>
              <a:buChar char="●"/>
              <a:defRPr/>
            </a:lvl6pPr>
            <a:lvl7pPr marL="3200400" lvl="6" indent="-342900" algn="l">
              <a:lnSpc>
                <a:spcPct val="90000"/>
              </a:lnSpc>
              <a:spcBef>
                <a:spcPts val="250"/>
              </a:spcBef>
              <a:spcAft>
                <a:spcPts val="0"/>
              </a:spcAft>
              <a:buSzPts val="1800"/>
              <a:buChar char="●"/>
              <a:defRPr/>
            </a:lvl7pPr>
            <a:lvl8pPr marL="3657600" lvl="7" indent="-342900" algn="l">
              <a:lnSpc>
                <a:spcPct val="90000"/>
              </a:lnSpc>
              <a:spcBef>
                <a:spcPts val="250"/>
              </a:spcBef>
              <a:spcAft>
                <a:spcPts val="0"/>
              </a:spcAft>
              <a:buSzPts val="1800"/>
              <a:buChar char="●"/>
              <a:defRPr/>
            </a:lvl8pPr>
            <a:lvl9pPr marL="4114800" lvl="8" indent="-342900" algn="l">
              <a:lnSpc>
                <a:spcPct val="90000"/>
              </a:lnSpc>
              <a:spcBef>
                <a:spcPts val="250"/>
              </a:spcBef>
              <a:spcAft>
                <a:spcPts val="250"/>
              </a:spcAft>
              <a:buSzPts val="1800"/>
              <a:buChar char="●"/>
              <a:defRPr/>
            </a:lvl9pPr>
          </a:lstStyle>
          <a:p>
            <a:endParaRPr/>
          </a:p>
        </p:txBody>
      </p:sp>
      <p:sp>
        <p:nvSpPr>
          <p:cNvPr id="90" name="Google Shape;90;p45"/>
          <p:cNvSpPr txBox="1">
            <a:spLocks noGrp="1"/>
          </p:cNvSpPr>
          <p:nvPr>
            <p:ph type="dt" idx="10"/>
          </p:nvPr>
        </p:nvSpPr>
        <p:spPr>
          <a:xfrm>
            <a:off x="262465"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1" name="Google Shape;91;p45"/>
          <p:cNvSpPr txBox="1">
            <a:spLocks noGrp="1"/>
          </p:cNvSpPr>
          <p:nvPr>
            <p:ph type="ftr" idx="11"/>
          </p:nvPr>
        </p:nvSpPr>
        <p:spPr>
          <a:xfrm>
            <a:off x="3869268" y="6356350"/>
            <a:ext cx="5911517"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2" name="Google Shape;92;p45"/>
          <p:cNvSpPr txBox="1">
            <a:spLocks noGrp="1"/>
          </p:cNvSpPr>
          <p:nvPr>
            <p:ph type="sldNum" idx="12"/>
          </p:nvPr>
        </p:nvSpPr>
        <p:spPr>
          <a:xfrm>
            <a:off x="10634135" y="6356350"/>
            <a:ext cx="1530927"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1pPr>
            <a:lvl2pPr marL="0" marR="0" lvl="1"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2pPr>
            <a:lvl3pPr marL="0" marR="0" lvl="2"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3pPr>
            <a:lvl4pPr marL="0" marR="0" lvl="3"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4pPr>
            <a:lvl5pPr marL="0" marR="0" lvl="4"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5pPr>
            <a:lvl6pPr marL="0" marR="0" lvl="5"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6pPr>
            <a:lvl7pPr marL="0" marR="0" lvl="6"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7pPr>
            <a:lvl8pPr marL="0" marR="0" lvl="7"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8pPr>
            <a:lvl9pPr marL="0" marR="0" lvl="8"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pl-PL"/>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93"/>
        <p:cNvGrpSpPr/>
        <p:nvPr/>
      </p:nvGrpSpPr>
      <p:grpSpPr>
        <a:xfrm>
          <a:off x="0" y="0"/>
          <a:ext cx="0" cy="0"/>
          <a:chOff x="0" y="0"/>
          <a:chExt cx="0" cy="0"/>
        </a:xfrm>
      </p:grpSpPr>
      <p:sp>
        <p:nvSpPr>
          <p:cNvPr id="94" name="Google Shape;94;g23738f4d393_0_75"/>
          <p:cNvSpPr txBox="1">
            <a:spLocks noGrp="1"/>
          </p:cNvSpPr>
          <p:nvPr>
            <p:ph type="title" hasCustomPrompt="1"/>
          </p:nvPr>
        </p:nvSpPr>
        <p:spPr>
          <a:xfrm>
            <a:off x="415600" y="1474833"/>
            <a:ext cx="11360700" cy="2618100"/>
          </a:xfrm>
          <a:prstGeom prst="rect">
            <a:avLst/>
          </a:prstGeom>
          <a:noFill/>
          <a:ln>
            <a:noFill/>
          </a:ln>
        </p:spPr>
        <p:txBody>
          <a:bodyPr spcFirstLastPara="1" wrap="square" lIns="121900" tIns="121900" rIns="121900" bIns="121900" anchor="b" anchorCtr="0">
            <a:normAutofit/>
          </a:bodyPr>
          <a:lstStyle>
            <a:lvl1pPr lvl="0" algn="ctr">
              <a:lnSpc>
                <a:spcPct val="100000"/>
              </a:lnSpc>
              <a:spcBef>
                <a:spcPts val="0"/>
              </a:spcBef>
              <a:spcAft>
                <a:spcPts val="0"/>
              </a:spcAft>
              <a:buSzPts val="16000"/>
              <a:buNone/>
              <a:defRPr sz="16000"/>
            </a:lvl1pPr>
            <a:lvl2pPr lvl="1" algn="ctr">
              <a:lnSpc>
                <a:spcPct val="100000"/>
              </a:lnSpc>
              <a:spcBef>
                <a:spcPts val="0"/>
              </a:spcBef>
              <a:spcAft>
                <a:spcPts val="0"/>
              </a:spcAft>
              <a:buSzPts val="16000"/>
              <a:buNone/>
              <a:defRPr sz="16000"/>
            </a:lvl2pPr>
            <a:lvl3pPr lvl="2" algn="ctr">
              <a:lnSpc>
                <a:spcPct val="100000"/>
              </a:lnSpc>
              <a:spcBef>
                <a:spcPts val="0"/>
              </a:spcBef>
              <a:spcAft>
                <a:spcPts val="0"/>
              </a:spcAft>
              <a:buSzPts val="16000"/>
              <a:buNone/>
              <a:defRPr sz="16000"/>
            </a:lvl3pPr>
            <a:lvl4pPr lvl="3" algn="ctr">
              <a:lnSpc>
                <a:spcPct val="100000"/>
              </a:lnSpc>
              <a:spcBef>
                <a:spcPts val="0"/>
              </a:spcBef>
              <a:spcAft>
                <a:spcPts val="0"/>
              </a:spcAft>
              <a:buSzPts val="16000"/>
              <a:buNone/>
              <a:defRPr sz="16000"/>
            </a:lvl4pPr>
            <a:lvl5pPr lvl="4" algn="ctr">
              <a:lnSpc>
                <a:spcPct val="100000"/>
              </a:lnSpc>
              <a:spcBef>
                <a:spcPts val="0"/>
              </a:spcBef>
              <a:spcAft>
                <a:spcPts val="0"/>
              </a:spcAft>
              <a:buSzPts val="16000"/>
              <a:buNone/>
              <a:defRPr sz="16000"/>
            </a:lvl5pPr>
            <a:lvl6pPr lvl="5" algn="ctr">
              <a:lnSpc>
                <a:spcPct val="100000"/>
              </a:lnSpc>
              <a:spcBef>
                <a:spcPts val="0"/>
              </a:spcBef>
              <a:spcAft>
                <a:spcPts val="0"/>
              </a:spcAft>
              <a:buSzPts val="16000"/>
              <a:buNone/>
              <a:defRPr sz="16000"/>
            </a:lvl6pPr>
            <a:lvl7pPr lvl="6" algn="ctr">
              <a:lnSpc>
                <a:spcPct val="100000"/>
              </a:lnSpc>
              <a:spcBef>
                <a:spcPts val="0"/>
              </a:spcBef>
              <a:spcAft>
                <a:spcPts val="0"/>
              </a:spcAft>
              <a:buSzPts val="16000"/>
              <a:buNone/>
              <a:defRPr sz="16000"/>
            </a:lvl7pPr>
            <a:lvl8pPr lvl="7" algn="ctr">
              <a:lnSpc>
                <a:spcPct val="100000"/>
              </a:lnSpc>
              <a:spcBef>
                <a:spcPts val="0"/>
              </a:spcBef>
              <a:spcAft>
                <a:spcPts val="0"/>
              </a:spcAft>
              <a:buSzPts val="16000"/>
              <a:buNone/>
              <a:defRPr sz="16000"/>
            </a:lvl8pPr>
            <a:lvl9pPr lvl="8" algn="ctr">
              <a:lnSpc>
                <a:spcPct val="100000"/>
              </a:lnSpc>
              <a:spcBef>
                <a:spcPts val="0"/>
              </a:spcBef>
              <a:spcAft>
                <a:spcPts val="0"/>
              </a:spcAft>
              <a:buSzPts val="16000"/>
              <a:buNone/>
              <a:defRPr sz="16000"/>
            </a:lvl9pPr>
          </a:lstStyle>
          <a:p>
            <a:r>
              <a:t>xx%</a:t>
            </a:r>
          </a:p>
        </p:txBody>
      </p:sp>
      <p:sp>
        <p:nvSpPr>
          <p:cNvPr id="95" name="Google Shape;95;g23738f4d393_0_75"/>
          <p:cNvSpPr txBox="1">
            <a:spLocks noGrp="1"/>
          </p:cNvSpPr>
          <p:nvPr>
            <p:ph type="body" idx="1"/>
          </p:nvPr>
        </p:nvSpPr>
        <p:spPr>
          <a:xfrm>
            <a:off x="415600" y="4202967"/>
            <a:ext cx="11360700" cy="1734300"/>
          </a:xfrm>
          <a:prstGeom prst="rect">
            <a:avLst/>
          </a:prstGeom>
          <a:noFill/>
          <a:ln>
            <a:noFill/>
          </a:ln>
        </p:spPr>
        <p:txBody>
          <a:bodyPr spcFirstLastPara="1" wrap="square" lIns="121900" tIns="121900" rIns="121900" bIns="121900" anchor="t" anchorCtr="0">
            <a:normAutofit/>
          </a:bodyPr>
          <a:lstStyle>
            <a:lvl1pPr marL="457200" lvl="0" indent="-381000" algn="ctr">
              <a:lnSpc>
                <a:spcPct val="115000"/>
              </a:lnSpc>
              <a:spcBef>
                <a:spcPts val="0"/>
              </a:spcBef>
              <a:spcAft>
                <a:spcPts val="0"/>
              </a:spcAft>
              <a:buSzPts val="2400"/>
              <a:buChar char="●"/>
              <a:defRPr/>
            </a:lvl1pPr>
            <a:lvl2pPr marL="914400" lvl="1" indent="-349250" algn="ctr">
              <a:lnSpc>
                <a:spcPct val="115000"/>
              </a:lnSpc>
              <a:spcBef>
                <a:spcPts val="0"/>
              </a:spcBef>
              <a:spcAft>
                <a:spcPts val="0"/>
              </a:spcAft>
              <a:buSzPts val="1900"/>
              <a:buChar char="○"/>
              <a:defRPr/>
            </a:lvl2pPr>
            <a:lvl3pPr marL="1371600" lvl="2" indent="-349250" algn="ctr">
              <a:lnSpc>
                <a:spcPct val="115000"/>
              </a:lnSpc>
              <a:spcBef>
                <a:spcPts val="0"/>
              </a:spcBef>
              <a:spcAft>
                <a:spcPts val="0"/>
              </a:spcAft>
              <a:buSzPts val="1900"/>
              <a:buChar char="■"/>
              <a:defRPr/>
            </a:lvl3pPr>
            <a:lvl4pPr marL="1828800" lvl="3" indent="-349250" algn="ctr">
              <a:lnSpc>
                <a:spcPct val="115000"/>
              </a:lnSpc>
              <a:spcBef>
                <a:spcPts val="0"/>
              </a:spcBef>
              <a:spcAft>
                <a:spcPts val="0"/>
              </a:spcAft>
              <a:buSzPts val="1900"/>
              <a:buChar char="●"/>
              <a:defRPr/>
            </a:lvl4pPr>
            <a:lvl5pPr marL="2286000" lvl="4" indent="-349250" algn="ctr">
              <a:lnSpc>
                <a:spcPct val="115000"/>
              </a:lnSpc>
              <a:spcBef>
                <a:spcPts val="0"/>
              </a:spcBef>
              <a:spcAft>
                <a:spcPts val="0"/>
              </a:spcAft>
              <a:buSzPts val="1900"/>
              <a:buChar char="○"/>
              <a:defRPr/>
            </a:lvl5pPr>
            <a:lvl6pPr marL="2743200" lvl="5" indent="-349250" algn="ctr">
              <a:lnSpc>
                <a:spcPct val="115000"/>
              </a:lnSpc>
              <a:spcBef>
                <a:spcPts val="0"/>
              </a:spcBef>
              <a:spcAft>
                <a:spcPts val="0"/>
              </a:spcAft>
              <a:buSzPts val="1900"/>
              <a:buChar char="■"/>
              <a:defRPr/>
            </a:lvl6pPr>
            <a:lvl7pPr marL="3200400" lvl="6" indent="-349250" algn="ctr">
              <a:lnSpc>
                <a:spcPct val="115000"/>
              </a:lnSpc>
              <a:spcBef>
                <a:spcPts val="0"/>
              </a:spcBef>
              <a:spcAft>
                <a:spcPts val="0"/>
              </a:spcAft>
              <a:buSzPts val="1900"/>
              <a:buChar char="●"/>
              <a:defRPr/>
            </a:lvl7pPr>
            <a:lvl8pPr marL="3657600" lvl="7" indent="-349250" algn="ctr">
              <a:lnSpc>
                <a:spcPct val="115000"/>
              </a:lnSpc>
              <a:spcBef>
                <a:spcPts val="0"/>
              </a:spcBef>
              <a:spcAft>
                <a:spcPts val="0"/>
              </a:spcAft>
              <a:buSzPts val="1900"/>
              <a:buChar char="○"/>
              <a:defRPr/>
            </a:lvl8pPr>
            <a:lvl9pPr marL="4114800" lvl="8" indent="-349250" algn="ctr">
              <a:lnSpc>
                <a:spcPct val="115000"/>
              </a:lnSpc>
              <a:spcBef>
                <a:spcPts val="0"/>
              </a:spcBef>
              <a:spcAft>
                <a:spcPts val="0"/>
              </a:spcAft>
              <a:buSzPts val="1900"/>
              <a:buChar char="■"/>
              <a:defRPr/>
            </a:lvl9pPr>
          </a:lstStyle>
          <a:p>
            <a:endParaRPr/>
          </a:p>
        </p:txBody>
      </p:sp>
      <p:sp>
        <p:nvSpPr>
          <p:cNvPr id="96" name="Google Shape;96;g23738f4d393_0_75"/>
          <p:cNvSpPr txBox="1">
            <a:spLocks noGrp="1"/>
          </p:cNvSpPr>
          <p:nvPr>
            <p:ph type="sldNum" idx="12"/>
          </p:nvPr>
        </p:nvSpPr>
        <p:spPr>
          <a:xfrm>
            <a:off x="11296611" y="6217623"/>
            <a:ext cx="731700" cy="524700"/>
          </a:xfrm>
          <a:prstGeom prst="rect">
            <a:avLst/>
          </a:prstGeom>
          <a:noFill/>
          <a:ln>
            <a:noFill/>
          </a:ln>
        </p:spPr>
        <p:txBody>
          <a:bodyPr spcFirstLastPara="1" wrap="square" lIns="121900" tIns="121900" rIns="121900" bIns="121900" anchor="ctr"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pl-PL"/>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1"/>
        <p:cNvGrpSpPr/>
        <p:nvPr/>
      </p:nvGrpSpPr>
      <p:grpSpPr>
        <a:xfrm>
          <a:off x="0" y="0"/>
          <a:ext cx="0" cy="0"/>
          <a:chOff x="0" y="0"/>
          <a:chExt cx="0" cy="0"/>
        </a:xfrm>
      </p:grpSpPr>
      <p:sp>
        <p:nvSpPr>
          <p:cNvPr id="22" name="Google Shape;22;p38"/>
          <p:cNvSpPr txBox="1">
            <a:spLocks noGrp="1"/>
          </p:cNvSpPr>
          <p:nvPr>
            <p:ph type="title"/>
          </p:nvPr>
        </p:nvSpPr>
        <p:spPr>
          <a:xfrm>
            <a:off x="252919" y="1123837"/>
            <a:ext cx="2947500" cy="46011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FFFFFF"/>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38"/>
          <p:cNvSpPr txBox="1">
            <a:spLocks noGrp="1"/>
          </p:cNvSpPr>
          <p:nvPr>
            <p:ph type="body" idx="1"/>
          </p:nvPr>
        </p:nvSpPr>
        <p:spPr>
          <a:xfrm>
            <a:off x="3867912" y="868680"/>
            <a:ext cx="3474720" cy="5120640"/>
          </a:xfrm>
          <a:prstGeom prst="rect">
            <a:avLst/>
          </a:prstGeom>
          <a:noFill/>
          <a:ln>
            <a:noFill/>
          </a:ln>
        </p:spPr>
        <p:txBody>
          <a:bodyPr spcFirstLastPara="1" wrap="square" lIns="91425" tIns="45700" rIns="91425" bIns="45700" anchor="ctr" anchorCtr="0">
            <a:normAutofit/>
          </a:bodyPr>
          <a:lstStyle>
            <a:lvl1pPr marL="457200" lvl="0" indent="-355600" algn="l">
              <a:lnSpc>
                <a:spcPct val="90000"/>
              </a:lnSpc>
              <a:spcBef>
                <a:spcPts val="1200"/>
              </a:spcBef>
              <a:spcAft>
                <a:spcPts val="0"/>
              </a:spcAft>
              <a:buSzPts val="2000"/>
              <a:buChar char="●"/>
              <a:defRPr sz="2000"/>
            </a:lvl1pPr>
            <a:lvl2pPr marL="914400" lvl="1" indent="-342900" algn="l">
              <a:lnSpc>
                <a:spcPct val="90000"/>
              </a:lnSpc>
              <a:spcBef>
                <a:spcPts val="250"/>
              </a:spcBef>
              <a:spcAft>
                <a:spcPts val="0"/>
              </a:spcAft>
              <a:buSzPts val="1800"/>
              <a:buChar char="●"/>
              <a:defRPr sz="1800"/>
            </a:lvl2pPr>
            <a:lvl3pPr marL="1371600" lvl="2" indent="-330200" algn="l">
              <a:lnSpc>
                <a:spcPct val="90000"/>
              </a:lnSpc>
              <a:spcBef>
                <a:spcPts val="250"/>
              </a:spcBef>
              <a:spcAft>
                <a:spcPts val="0"/>
              </a:spcAft>
              <a:buSzPts val="1600"/>
              <a:buChar char="●"/>
              <a:defRPr sz="1600"/>
            </a:lvl3pPr>
            <a:lvl4pPr marL="1828800" lvl="3" indent="-317500" algn="l">
              <a:lnSpc>
                <a:spcPct val="90000"/>
              </a:lnSpc>
              <a:spcBef>
                <a:spcPts val="250"/>
              </a:spcBef>
              <a:spcAft>
                <a:spcPts val="0"/>
              </a:spcAft>
              <a:buSzPts val="1400"/>
              <a:buChar char="●"/>
              <a:defRPr sz="1400"/>
            </a:lvl4pPr>
            <a:lvl5pPr marL="2286000" lvl="4" indent="-317500" algn="l">
              <a:lnSpc>
                <a:spcPct val="90000"/>
              </a:lnSpc>
              <a:spcBef>
                <a:spcPts val="250"/>
              </a:spcBef>
              <a:spcAft>
                <a:spcPts val="0"/>
              </a:spcAft>
              <a:buSzPts val="1400"/>
              <a:buChar char="●"/>
              <a:defRPr sz="1400"/>
            </a:lvl5pPr>
            <a:lvl6pPr marL="2743200" lvl="5" indent="-317500" algn="l">
              <a:lnSpc>
                <a:spcPct val="90000"/>
              </a:lnSpc>
              <a:spcBef>
                <a:spcPts val="250"/>
              </a:spcBef>
              <a:spcAft>
                <a:spcPts val="0"/>
              </a:spcAft>
              <a:buSzPts val="1400"/>
              <a:buChar char="●"/>
              <a:defRPr sz="1400"/>
            </a:lvl6pPr>
            <a:lvl7pPr marL="3200400" lvl="6" indent="-317500" algn="l">
              <a:lnSpc>
                <a:spcPct val="90000"/>
              </a:lnSpc>
              <a:spcBef>
                <a:spcPts val="250"/>
              </a:spcBef>
              <a:spcAft>
                <a:spcPts val="0"/>
              </a:spcAft>
              <a:buSzPts val="1400"/>
              <a:buChar char="●"/>
              <a:defRPr sz="1400"/>
            </a:lvl7pPr>
            <a:lvl8pPr marL="3657600" lvl="7" indent="-317500" algn="l">
              <a:lnSpc>
                <a:spcPct val="90000"/>
              </a:lnSpc>
              <a:spcBef>
                <a:spcPts val="250"/>
              </a:spcBef>
              <a:spcAft>
                <a:spcPts val="0"/>
              </a:spcAft>
              <a:buSzPts val="1400"/>
              <a:buChar char="●"/>
              <a:defRPr sz="1400"/>
            </a:lvl8pPr>
            <a:lvl9pPr marL="4114800" lvl="8" indent="-317500" algn="l">
              <a:lnSpc>
                <a:spcPct val="90000"/>
              </a:lnSpc>
              <a:spcBef>
                <a:spcPts val="250"/>
              </a:spcBef>
              <a:spcAft>
                <a:spcPts val="250"/>
              </a:spcAft>
              <a:buSzPts val="1400"/>
              <a:buChar char="●"/>
              <a:defRPr sz="1400"/>
            </a:lvl9pPr>
          </a:lstStyle>
          <a:p>
            <a:endParaRPr/>
          </a:p>
        </p:txBody>
      </p:sp>
      <p:sp>
        <p:nvSpPr>
          <p:cNvPr id="24" name="Google Shape;24;p38"/>
          <p:cNvSpPr txBox="1">
            <a:spLocks noGrp="1"/>
          </p:cNvSpPr>
          <p:nvPr>
            <p:ph type="body" idx="2"/>
          </p:nvPr>
        </p:nvSpPr>
        <p:spPr>
          <a:xfrm>
            <a:off x="7818120" y="868680"/>
            <a:ext cx="3474720" cy="5120640"/>
          </a:xfrm>
          <a:prstGeom prst="rect">
            <a:avLst/>
          </a:prstGeom>
          <a:noFill/>
          <a:ln>
            <a:noFill/>
          </a:ln>
        </p:spPr>
        <p:txBody>
          <a:bodyPr spcFirstLastPara="1" wrap="square" lIns="91425" tIns="45700" rIns="91425" bIns="45700" anchor="ctr" anchorCtr="0">
            <a:normAutofit/>
          </a:bodyPr>
          <a:lstStyle>
            <a:lvl1pPr marL="457200" lvl="0" indent="-355600" algn="l">
              <a:lnSpc>
                <a:spcPct val="90000"/>
              </a:lnSpc>
              <a:spcBef>
                <a:spcPts val="1200"/>
              </a:spcBef>
              <a:spcAft>
                <a:spcPts val="0"/>
              </a:spcAft>
              <a:buSzPts val="2000"/>
              <a:buChar char="●"/>
              <a:defRPr sz="2000"/>
            </a:lvl1pPr>
            <a:lvl2pPr marL="914400" lvl="1" indent="-342900" algn="l">
              <a:lnSpc>
                <a:spcPct val="90000"/>
              </a:lnSpc>
              <a:spcBef>
                <a:spcPts val="250"/>
              </a:spcBef>
              <a:spcAft>
                <a:spcPts val="0"/>
              </a:spcAft>
              <a:buSzPts val="1800"/>
              <a:buChar char="●"/>
              <a:defRPr sz="1800"/>
            </a:lvl2pPr>
            <a:lvl3pPr marL="1371600" lvl="2" indent="-330200" algn="l">
              <a:lnSpc>
                <a:spcPct val="90000"/>
              </a:lnSpc>
              <a:spcBef>
                <a:spcPts val="250"/>
              </a:spcBef>
              <a:spcAft>
                <a:spcPts val="0"/>
              </a:spcAft>
              <a:buSzPts val="1600"/>
              <a:buChar char="●"/>
              <a:defRPr sz="1600"/>
            </a:lvl3pPr>
            <a:lvl4pPr marL="1828800" lvl="3" indent="-317500" algn="l">
              <a:lnSpc>
                <a:spcPct val="90000"/>
              </a:lnSpc>
              <a:spcBef>
                <a:spcPts val="250"/>
              </a:spcBef>
              <a:spcAft>
                <a:spcPts val="0"/>
              </a:spcAft>
              <a:buSzPts val="1400"/>
              <a:buChar char="●"/>
              <a:defRPr sz="1400"/>
            </a:lvl4pPr>
            <a:lvl5pPr marL="2286000" lvl="4" indent="-317500" algn="l">
              <a:lnSpc>
                <a:spcPct val="90000"/>
              </a:lnSpc>
              <a:spcBef>
                <a:spcPts val="250"/>
              </a:spcBef>
              <a:spcAft>
                <a:spcPts val="0"/>
              </a:spcAft>
              <a:buSzPts val="1400"/>
              <a:buChar char="●"/>
              <a:defRPr sz="1400"/>
            </a:lvl5pPr>
            <a:lvl6pPr marL="2743200" lvl="5" indent="-317500" algn="l">
              <a:lnSpc>
                <a:spcPct val="90000"/>
              </a:lnSpc>
              <a:spcBef>
                <a:spcPts val="250"/>
              </a:spcBef>
              <a:spcAft>
                <a:spcPts val="0"/>
              </a:spcAft>
              <a:buSzPts val="1400"/>
              <a:buChar char="●"/>
              <a:defRPr sz="1400"/>
            </a:lvl6pPr>
            <a:lvl7pPr marL="3200400" lvl="6" indent="-317500" algn="l">
              <a:lnSpc>
                <a:spcPct val="90000"/>
              </a:lnSpc>
              <a:spcBef>
                <a:spcPts val="250"/>
              </a:spcBef>
              <a:spcAft>
                <a:spcPts val="0"/>
              </a:spcAft>
              <a:buSzPts val="1400"/>
              <a:buChar char="●"/>
              <a:defRPr sz="1400"/>
            </a:lvl7pPr>
            <a:lvl8pPr marL="3657600" lvl="7" indent="-317500" algn="l">
              <a:lnSpc>
                <a:spcPct val="90000"/>
              </a:lnSpc>
              <a:spcBef>
                <a:spcPts val="250"/>
              </a:spcBef>
              <a:spcAft>
                <a:spcPts val="0"/>
              </a:spcAft>
              <a:buSzPts val="1400"/>
              <a:buChar char="●"/>
              <a:defRPr sz="1400"/>
            </a:lvl8pPr>
            <a:lvl9pPr marL="4114800" lvl="8" indent="-317500" algn="l">
              <a:lnSpc>
                <a:spcPct val="90000"/>
              </a:lnSpc>
              <a:spcBef>
                <a:spcPts val="250"/>
              </a:spcBef>
              <a:spcAft>
                <a:spcPts val="250"/>
              </a:spcAft>
              <a:buSzPts val="1400"/>
              <a:buChar char="●"/>
              <a:defRPr sz="1400"/>
            </a:lvl9pPr>
          </a:lstStyle>
          <a:p>
            <a:endParaRPr/>
          </a:p>
        </p:txBody>
      </p:sp>
      <p:sp>
        <p:nvSpPr>
          <p:cNvPr id="25" name="Google Shape;25;p38"/>
          <p:cNvSpPr txBox="1">
            <a:spLocks noGrp="1"/>
          </p:cNvSpPr>
          <p:nvPr>
            <p:ph type="dt" idx="10"/>
          </p:nvPr>
        </p:nvSpPr>
        <p:spPr>
          <a:xfrm>
            <a:off x="262465"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 name="Google Shape;26;p38"/>
          <p:cNvSpPr txBox="1">
            <a:spLocks noGrp="1"/>
          </p:cNvSpPr>
          <p:nvPr>
            <p:ph type="ftr" idx="11"/>
          </p:nvPr>
        </p:nvSpPr>
        <p:spPr>
          <a:xfrm>
            <a:off x="3869268" y="6356350"/>
            <a:ext cx="5911517"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 name="Google Shape;27;p38"/>
          <p:cNvSpPr txBox="1">
            <a:spLocks noGrp="1"/>
          </p:cNvSpPr>
          <p:nvPr>
            <p:ph type="sldNum" idx="12"/>
          </p:nvPr>
        </p:nvSpPr>
        <p:spPr>
          <a:xfrm>
            <a:off x="10634135" y="6356350"/>
            <a:ext cx="1530927"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1pPr>
            <a:lvl2pPr marL="0" marR="0" lvl="1"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2pPr>
            <a:lvl3pPr marL="0" marR="0" lvl="2"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3pPr>
            <a:lvl4pPr marL="0" marR="0" lvl="3"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4pPr>
            <a:lvl5pPr marL="0" marR="0" lvl="4"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5pPr>
            <a:lvl6pPr marL="0" marR="0" lvl="5"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6pPr>
            <a:lvl7pPr marL="0" marR="0" lvl="6"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7pPr>
            <a:lvl8pPr marL="0" marR="0" lvl="7"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8pPr>
            <a:lvl9pPr marL="0" marR="0" lvl="8"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pl-PL"/>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8"/>
        <p:cNvGrpSpPr/>
        <p:nvPr/>
      </p:nvGrpSpPr>
      <p:grpSpPr>
        <a:xfrm>
          <a:off x="0" y="0"/>
          <a:ext cx="0" cy="0"/>
          <a:chOff x="0" y="0"/>
          <a:chExt cx="0" cy="0"/>
        </a:xfrm>
      </p:grpSpPr>
      <p:sp>
        <p:nvSpPr>
          <p:cNvPr id="29" name="Google Shape;29;p35"/>
          <p:cNvSpPr txBox="1">
            <a:spLocks noGrp="1"/>
          </p:cNvSpPr>
          <p:nvPr>
            <p:ph type="title"/>
          </p:nvPr>
        </p:nvSpPr>
        <p:spPr>
          <a:xfrm>
            <a:off x="252919" y="1123837"/>
            <a:ext cx="2947500" cy="46011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FFFFFF"/>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 name="Google Shape;30;p35"/>
          <p:cNvSpPr txBox="1">
            <a:spLocks noGrp="1"/>
          </p:cNvSpPr>
          <p:nvPr>
            <p:ph type="body" idx="1"/>
          </p:nvPr>
        </p:nvSpPr>
        <p:spPr>
          <a:xfrm>
            <a:off x="3869268" y="864108"/>
            <a:ext cx="7315200" cy="5120700"/>
          </a:xfrm>
          <a:prstGeom prst="rect">
            <a:avLst/>
          </a:prstGeom>
          <a:noFill/>
          <a:ln>
            <a:noFill/>
          </a:ln>
        </p:spPr>
        <p:txBody>
          <a:bodyPr spcFirstLastPara="1" wrap="square" lIns="91425" tIns="45700" rIns="91425" bIns="45700" anchor="ctr" anchorCtr="0">
            <a:normAutofit/>
          </a:bodyPr>
          <a:lstStyle>
            <a:lvl1pPr marL="457200" lvl="0" indent="-342900" algn="l">
              <a:lnSpc>
                <a:spcPct val="90000"/>
              </a:lnSpc>
              <a:spcBef>
                <a:spcPts val="1200"/>
              </a:spcBef>
              <a:spcAft>
                <a:spcPts val="0"/>
              </a:spcAft>
              <a:buSzPts val="1800"/>
              <a:buChar char="●"/>
              <a:defRPr/>
            </a:lvl1pPr>
            <a:lvl2pPr marL="914400" lvl="1" indent="-342900" algn="l">
              <a:lnSpc>
                <a:spcPct val="90000"/>
              </a:lnSpc>
              <a:spcBef>
                <a:spcPts val="250"/>
              </a:spcBef>
              <a:spcAft>
                <a:spcPts val="0"/>
              </a:spcAft>
              <a:buSzPts val="1800"/>
              <a:buChar char="●"/>
              <a:defRPr/>
            </a:lvl2pPr>
            <a:lvl3pPr marL="1371600" lvl="2" indent="-342900" algn="l">
              <a:lnSpc>
                <a:spcPct val="90000"/>
              </a:lnSpc>
              <a:spcBef>
                <a:spcPts val="250"/>
              </a:spcBef>
              <a:spcAft>
                <a:spcPts val="0"/>
              </a:spcAft>
              <a:buSzPts val="1800"/>
              <a:buChar char="●"/>
              <a:defRPr/>
            </a:lvl3pPr>
            <a:lvl4pPr marL="1828800" lvl="3" indent="-342900" algn="l">
              <a:lnSpc>
                <a:spcPct val="90000"/>
              </a:lnSpc>
              <a:spcBef>
                <a:spcPts val="250"/>
              </a:spcBef>
              <a:spcAft>
                <a:spcPts val="0"/>
              </a:spcAft>
              <a:buSzPts val="1800"/>
              <a:buChar char="●"/>
              <a:defRPr/>
            </a:lvl4pPr>
            <a:lvl5pPr marL="2286000" lvl="4" indent="-342900" algn="l">
              <a:lnSpc>
                <a:spcPct val="90000"/>
              </a:lnSpc>
              <a:spcBef>
                <a:spcPts val="250"/>
              </a:spcBef>
              <a:spcAft>
                <a:spcPts val="0"/>
              </a:spcAft>
              <a:buSzPts val="1800"/>
              <a:buChar char="●"/>
              <a:defRPr/>
            </a:lvl5pPr>
            <a:lvl6pPr marL="2743200" lvl="5" indent="-342900" algn="l">
              <a:lnSpc>
                <a:spcPct val="90000"/>
              </a:lnSpc>
              <a:spcBef>
                <a:spcPts val="250"/>
              </a:spcBef>
              <a:spcAft>
                <a:spcPts val="0"/>
              </a:spcAft>
              <a:buSzPts val="1800"/>
              <a:buChar char="●"/>
              <a:defRPr/>
            </a:lvl6pPr>
            <a:lvl7pPr marL="3200400" lvl="6" indent="-342900" algn="l">
              <a:lnSpc>
                <a:spcPct val="90000"/>
              </a:lnSpc>
              <a:spcBef>
                <a:spcPts val="250"/>
              </a:spcBef>
              <a:spcAft>
                <a:spcPts val="0"/>
              </a:spcAft>
              <a:buSzPts val="1800"/>
              <a:buChar char="●"/>
              <a:defRPr/>
            </a:lvl7pPr>
            <a:lvl8pPr marL="3657600" lvl="7" indent="-342900" algn="l">
              <a:lnSpc>
                <a:spcPct val="90000"/>
              </a:lnSpc>
              <a:spcBef>
                <a:spcPts val="250"/>
              </a:spcBef>
              <a:spcAft>
                <a:spcPts val="0"/>
              </a:spcAft>
              <a:buSzPts val="1800"/>
              <a:buChar char="●"/>
              <a:defRPr/>
            </a:lvl8pPr>
            <a:lvl9pPr marL="4114800" lvl="8" indent="-342900" algn="l">
              <a:lnSpc>
                <a:spcPct val="90000"/>
              </a:lnSpc>
              <a:spcBef>
                <a:spcPts val="250"/>
              </a:spcBef>
              <a:spcAft>
                <a:spcPts val="250"/>
              </a:spcAft>
              <a:buSzPts val="1800"/>
              <a:buChar char="●"/>
              <a:defRPr/>
            </a:lvl9pPr>
          </a:lstStyle>
          <a:p>
            <a:endParaRPr/>
          </a:p>
        </p:txBody>
      </p:sp>
      <p:sp>
        <p:nvSpPr>
          <p:cNvPr id="31" name="Google Shape;31;p35"/>
          <p:cNvSpPr txBox="1">
            <a:spLocks noGrp="1"/>
          </p:cNvSpPr>
          <p:nvPr>
            <p:ph type="dt" idx="10"/>
          </p:nvPr>
        </p:nvSpPr>
        <p:spPr>
          <a:xfrm>
            <a:off x="262465"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 name="Google Shape;32;p35"/>
          <p:cNvSpPr txBox="1">
            <a:spLocks noGrp="1"/>
          </p:cNvSpPr>
          <p:nvPr>
            <p:ph type="ftr" idx="11"/>
          </p:nvPr>
        </p:nvSpPr>
        <p:spPr>
          <a:xfrm>
            <a:off x="3869268" y="6356350"/>
            <a:ext cx="5911517"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 name="Google Shape;33;p35"/>
          <p:cNvSpPr txBox="1">
            <a:spLocks noGrp="1"/>
          </p:cNvSpPr>
          <p:nvPr>
            <p:ph type="sldNum" idx="12"/>
          </p:nvPr>
        </p:nvSpPr>
        <p:spPr>
          <a:xfrm>
            <a:off x="10634135" y="6356350"/>
            <a:ext cx="1530927"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1pPr>
            <a:lvl2pPr marL="0" marR="0" lvl="1"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2pPr>
            <a:lvl3pPr marL="0" marR="0" lvl="2"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3pPr>
            <a:lvl4pPr marL="0" marR="0" lvl="3"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4pPr>
            <a:lvl5pPr marL="0" marR="0" lvl="4"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5pPr>
            <a:lvl6pPr marL="0" marR="0" lvl="5"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6pPr>
            <a:lvl7pPr marL="0" marR="0" lvl="6"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7pPr>
            <a:lvl8pPr marL="0" marR="0" lvl="7"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8pPr>
            <a:lvl9pPr marL="0" marR="0" lvl="8"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pl-PL"/>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34"/>
        <p:cNvGrpSpPr/>
        <p:nvPr/>
      </p:nvGrpSpPr>
      <p:grpSpPr>
        <a:xfrm>
          <a:off x="0" y="0"/>
          <a:ext cx="0" cy="0"/>
          <a:chOff x="0" y="0"/>
          <a:chExt cx="0" cy="0"/>
        </a:xfrm>
      </p:grpSpPr>
      <p:sp>
        <p:nvSpPr>
          <p:cNvPr id="35" name="Google Shape;35;p36"/>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rmAutofit/>
          </a:bodyPr>
          <a:lstStyle>
            <a:lvl1pPr lvl="0" algn="l">
              <a:lnSpc>
                <a:spcPct val="90000"/>
              </a:lnSpc>
              <a:spcBef>
                <a:spcPts val="0"/>
              </a:spcBef>
              <a:spcAft>
                <a:spcPts val="0"/>
              </a:spcAft>
              <a:buClr>
                <a:srgbClr val="FFFFFF"/>
              </a:buClr>
              <a:buSzPts val="2800"/>
              <a:buFont typeface="Corbel"/>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6" name="Google Shape;36;p36"/>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rmAutofit/>
          </a:bodyPr>
          <a:lstStyle>
            <a:lvl1pPr marL="457200" lvl="0" indent="-342900" algn="l">
              <a:lnSpc>
                <a:spcPct val="90000"/>
              </a:lnSpc>
              <a:spcBef>
                <a:spcPts val="0"/>
              </a:spcBef>
              <a:spcAft>
                <a:spcPts val="0"/>
              </a:spcAft>
              <a:buSzPts val="1800"/>
              <a:buChar char="●"/>
              <a:defRPr/>
            </a:lvl1pPr>
            <a:lvl2pPr marL="914400" lvl="1" indent="-317500" algn="l">
              <a:lnSpc>
                <a:spcPct val="90000"/>
              </a:lnSpc>
              <a:spcBef>
                <a:spcPts val="0"/>
              </a:spcBef>
              <a:spcAft>
                <a:spcPts val="0"/>
              </a:spcAft>
              <a:buSzPts val="1400"/>
              <a:buChar char="○"/>
              <a:defRPr/>
            </a:lvl2pPr>
            <a:lvl3pPr marL="1371600" lvl="2" indent="-317500" algn="l">
              <a:lnSpc>
                <a:spcPct val="90000"/>
              </a:lnSpc>
              <a:spcBef>
                <a:spcPts val="0"/>
              </a:spcBef>
              <a:spcAft>
                <a:spcPts val="0"/>
              </a:spcAft>
              <a:buSzPts val="1400"/>
              <a:buChar char="■"/>
              <a:defRPr/>
            </a:lvl3pPr>
            <a:lvl4pPr marL="1828800" lvl="3" indent="-317500" algn="l">
              <a:lnSpc>
                <a:spcPct val="90000"/>
              </a:lnSpc>
              <a:spcBef>
                <a:spcPts val="0"/>
              </a:spcBef>
              <a:spcAft>
                <a:spcPts val="0"/>
              </a:spcAft>
              <a:buSzPts val="1400"/>
              <a:buChar char="●"/>
              <a:defRPr/>
            </a:lvl4pPr>
            <a:lvl5pPr marL="2286000" lvl="4" indent="-317500" algn="l">
              <a:lnSpc>
                <a:spcPct val="90000"/>
              </a:lnSpc>
              <a:spcBef>
                <a:spcPts val="0"/>
              </a:spcBef>
              <a:spcAft>
                <a:spcPts val="0"/>
              </a:spcAft>
              <a:buSzPts val="1400"/>
              <a:buChar char="○"/>
              <a:defRPr/>
            </a:lvl5pPr>
            <a:lvl6pPr marL="2743200" lvl="5" indent="-317500" algn="l">
              <a:lnSpc>
                <a:spcPct val="90000"/>
              </a:lnSpc>
              <a:spcBef>
                <a:spcPts val="0"/>
              </a:spcBef>
              <a:spcAft>
                <a:spcPts val="0"/>
              </a:spcAft>
              <a:buSzPts val="1400"/>
              <a:buChar char="■"/>
              <a:defRPr/>
            </a:lvl6pPr>
            <a:lvl7pPr marL="3200400" lvl="6" indent="-317500" algn="l">
              <a:lnSpc>
                <a:spcPct val="90000"/>
              </a:lnSpc>
              <a:spcBef>
                <a:spcPts val="0"/>
              </a:spcBef>
              <a:spcAft>
                <a:spcPts val="0"/>
              </a:spcAft>
              <a:buSzPts val="1400"/>
              <a:buChar char="●"/>
              <a:defRPr/>
            </a:lvl7pPr>
            <a:lvl8pPr marL="3657600" lvl="7" indent="-317500" algn="l">
              <a:lnSpc>
                <a:spcPct val="90000"/>
              </a:lnSpc>
              <a:spcBef>
                <a:spcPts val="0"/>
              </a:spcBef>
              <a:spcAft>
                <a:spcPts val="0"/>
              </a:spcAft>
              <a:buSzPts val="1400"/>
              <a:buChar char="○"/>
              <a:defRPr/>
            </a:lvl8pPr>
            <a:lvl9pPr marL="4114800" lvl="8" indent="-317500" algn="l">
              <a:lnSpc>
                <a:spcPct val="90000"/>
              </a:lnSpc>
              <a:spcBef>
                <a:spcPts val="0"/>
              </a:spcBef>
              <a:spcAft>
                <a:spcPts val="0"/>
              </a:spcAft>
              <a:buSzPts val="1400"/>
              <a:buChar char="■"/>
              <a:defRPr/>
            </a:lvl9pPr>
          </a:lstStyle>
          <a:p>
            <a:endParaRPr/>
          </a:p>
        </p:txBody>
      </p:sp>
      <p:sp>
        <p:nvSpPr>
          <p:cNvPr id="37" name="Google Shape;37;p36"/>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chemeClr val="accent1"/>
              </a:buClr>
              <a:buSzPts val="1200"/>
              <a:buFont typeface="Corbel"/>
              <a:buNone/>
              <a:defRPr sz="1200" b="1" i="0" u="none" strike="noStrike" cap="none">
                <a:solidFill>
                  <a:schemeClr val="accent1"/>
                </a:solidFill>
                <a:latin typeface="Corbel"/>
                <a:ea typeface="Corbel"/>
                <a:cs typeface="Corbel"/>
                <a:sym typeface="Corbel"/>
              </a:defRPr>
            </a:lvl1pPr>
            <a:lvl2pPr marL="0" marR="0" lvl="1" indent="0" algn="r">
              <a:lnSpc>
                <a:spcPct val="100000"/>
              </a:lnSpc>
              <a:spcBef>
                <a:spcPts val="0"/>
              </a:spcBef>
              <a:spcAft>
                <a:spcPts val="0"/>
              </a:spcAft>
              <a:buClr>
                <a:schemeClr val="accent1"/>
              </a:buClr>
              <a:buSzPts val="1200"/>
              <a:buFont typeface="Corbel"/>
              <a:buNone/>
              <a:defRPr sz="1200" b="1" i="0" u="none" strike="noStrike" cap="none">
                <a:solidFill>
                  <a:schemeClr val="accent1"/>
                </a:solidFill>
                <a:latin typeface="Corbel"/>
                <a:ea typeface="Corbel"/>
                <a:cs typeface="Corbel"/>
                <a:sym typeface="Corbel"/>
              </a:defRPr>
            </a:lvl2pPr>
            <a:lvl3pPr marL="0" marR="0" lvl="2" indent="0" algn="r">
              <a:lnSpc>
                <a:spcPct val="100000"/>
              </a:lnSpc>
              <a:spcBef>
                <a:spcPts val="0"/>
              </a:spcBef>
              <a:spcAft>
                <a:spcPts val="0"/>
              </a:spcAft>
              <a:buClr>
                <a:schemeClr val="accent1"/>
              </a:buClr>
              <a:buSzPts val="1200"/>
              <a:buFont typeface="Corbel"/>
              <a:buNone/>
              <a:defRPr sz="1200" b="1" i="0" u="none" strike="noStrike" cap="none">
                <a:solidFill>
                  <a:schemeClr val="accent1"/>
                </a:solidFill>
                <a:latin typeface="Corbel"/>
                <a:ea typeface="Corbel"/>
                <a:cs typeface="Corbel"/>
                <a:sym typeface="Corbel"/>
              </a:defRPr>
            </a:lvl3pPr>
            <a:lvl4pPr marL="0" marR="0" lvl="3" indent="0" algn="r">
              <a:lnSpc>
                <a:spcPct val="100000"/>
              </a:lnSpc>
              <a:spcBef>
                <a:spcPts val="0"/>
              </a:spcBef>
              <a:spcAft>
                <a:spcPts val="0"/>
              </a:spcAft>
              <a:buClr>
                <a:schemeClr val="accent1"/>
              </a:buClr>
              <a:buSzPts val="1200"/>
              <a:buFont typeface="Corbel"/>
              <a:buNone/>
              <a:defRPr sz="1200" b="1" i="0" u="none" strike="noStrike" cap="none">
                <a:solidFill>
                  <a:schemeClr val="accent1"/>
                </a:solidFill>
                <a:latin typeface="Corbel"/>
                <a:ea typeface="Corbel"/>
                <a:cs typeface="Corbel"/>
                <a:sym typeface="Corbel"/>
              </a:defRPr>
            </a:lvl4pPr>
            <a:lvl5pPr marL="0" marR="0" lvl="4" indent="0" algn="r">
              <a:lnSpc>
                <a:spcPct val="100000"/>
              </a:lnSpc>
              <a:spcBef>
                <a:spcPts val="0"/>
              </a:spcBef>
              <a:spcAft>
                <a:spcPts val="0"/>
              </a:spcAft>
              <a:buClr>
                <a:schemeClr val="accent1"/>
              </a:buClr>
              <a:buSzPts val="1200"/>
              <a:buFont typeface="Corbel"/>
              <a:buNone/>
              <a:defRPr sz="1200" b="1" i="0" u="none" strike="noStrike" cap="none">
                <a:solidFill>
                  <a:schemeClr val="accent1"/>
                </a:solidFill>
                <a:latin typeface="Corbel"/>
                <a:ea typeface="Corbel"/>
                <a:cs typeface="Corbel"/>
                <a:sym typeface="Corbel"/>
              </a:defRPr>
            </a:lvl5pPr>
            <a:lvl6pPr marL="0" marR="0" lvl="5" indent="0" algn="r">
              <a:lnSpc>
                <a:spcPct val="100000"/>
              </a:lnSpc>
              <a:spcBef>
                <a:spcPts val="0"/>
              </a:spcBef>
              <a:spcAft>
                <a:spcPts val="0"/>
              </a:spcAft>
              <a:buClr>
                <a:schemeClr val="accent1"/>
              </a:buClr>
              <a:buSzPts val="1200"/>
              <a:buFont typeface="Corbel"/>
              <a:buNone/>
              <a:defRPr sz="1200" b="1" i="0" u="none" strike="noStrike" cap="none">
                <a:solidFill>
                  <a:schemeClr val="accent1"/>
                </a:solidFill>
                <a:latin typeface="Corbel"/>
                <a:ea typeface="Corbel"/>
                <a:cs typeface="Corbel"/>
                <a:sym typeface="Corbel"/>
              </a:defRPr>
            </a:lvl6pPr>
            <a:lvl7pPr marL="0" marR="0" lvl="6" indent="0" algn="r">
              <a:lnSpc>
                <a:spcPct val="100000"/>
              </a:lnSpc>
              <a:spcBef>
                <a:spcPts val="0"/>
              </a:spcBef>
              <a:spcAft>
                <a:spcPts val="0"/>
              </a:spcAft>
              <a:buClr>
                <a:schemeClr val="accent1"/>
              </a:buClr>
              <a:buSzPts val="1200"/>
              <a:buFont typeface="Corbel"/>
              <a:buNone/>
              <a:defRPr sz="1200" b="1" i="0" u="none" strike="noStrike" cap="none">
                <a:solidFill>
                  <a:schemeClr val="accent1"/>
                </a:solidFill>
                <a:latin typeface="Corbel"/>
                <a:ea typeface="Corbel"/>
                <a:cs typeface="Corbel"/>
                <a:sym typeface="Corbel"/>
              </a:defRPr>
            </a:lvl7pPr>
            <a:lvl8pPr marL="0" marR="0" lvl="7" indent="0" algn="r">
              <a:lnSpc>
                <a:spcPct val="100000"/>
              </a:lnSpc>
              <a:spcBef>
                <a:spcPts val="0"/>
              </a:spcBef>
              <a:spcAft>
                <a:spcPts val="0"/>
              </a:spcAft>
              <a:buClr>
                <a:schemeClr val="accent1"/>
              </a:buClr>
              <a:buSzPts val="1200"/>
              <a:buFont typeface="Corbel"/>
              <a:buNone/>
              <a:defRPr sz="1200" b="1" i="0" u="none" strike="noStrike" cap="none">
                <a:solidFill>
                  <a:schemeClr val="accent1"/>
                </a:solidFill>
                <a:latin typeface="Corbel"/>
                <a:ea typeface="Corbel"/>
                <a:cs typeface="Corbel"/>
                <a:sym typeface="Corbel"/>
              </a:defRPr>
            </a:lvl8pPr>
            <a:lvl9pPr marL="0" marR="0" lvl="8" indent="0" algn="r">
              <a:lnSpc>
                <a:spcPct val="100000"/>
              </a:lnSpc>
              <a:spcBef>
                <a:spcPts val="0"/>
              </a:spcBef>
              <a:spcAft>
                <a:spcPts val="0"/>
              </a:spcAft>
              <a:buClr>
                <a:schemeClr val="accent1"/>
              </a:buClr>
              <a:buSzPts val="1200"/>
              <a:buFont typeface="Corbel"/>
              <a:buNone/>
              <a:defRPr sz="1200" b="1" i="0" u="none" strike="noStrike" cap="none">
                <a:solidFill>
                  <a:schemeClr val="accent1"/>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pl-PL"/>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7"/>
        <p:cNvGrpSpPr/>
        <p:nvPr/>
      </p:nvGrpSpPr>
      <p:grpSpPr>
        <a:xfrm>
          <a:off x="0" y="0"/>
          <a:ext cx="0" cy="0"/>
          <a:chOff x="0" y="0"/>
          <a:chExt cx="0" cy="0"/>
        </a:xfrm>
      </p:grpSpPr>
      <p:sp>
        <p:nvSpPr>
          <p:cNvPr id="48" name="Google Shape;48;p40"/>
          <p:cNvSpPr txBox="1">
            <a:spLocks noGrp="1"/>
          </p:cNvSpPr>
          <p:nvPr>
            <p:ph type="title"/>
          </p:nvPr>
        </p:nvSpPr>
        <p:spPr>
          <a:xfrm>
            <a:off x="252919" y="1123837"/>
            <a:ext cx="2947500" cy="46011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FFFFFF"/>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9" name="Google Shape;49;p40"/>
          <p:cNvSpPr txBox="1">
            <a:spLocks noGrp="1"/>
          </p:cNvSpPr>
          <p:nvPr>
            <p:ph type="body" idx="1"/>
          </p:nvPr>
        </p:nvSpPr>
        <p:spPr>
          <a:xfrm>
            <a:off x="3867912" y="1023586"/>
            <a:ext cx="3474720" cy="807720"/>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0"/>
              </a:spcBef>
              <a:spcAft>
                <a:spcPts val="0"/>
              </a:spcAft>
              <a:buSzPts val="2000"/>
              <a:buNone/>
              <a:defRPr sz="2000" b="1">
                <a:solidFill>
                  <a:srgbClr val="595959"/>
                </a:solidFill>
              </a:defRPr>
            </a:lvl1pPr>
            <a:lvl2pPr marL="914400" lvl="1" indent="-228600" algn="l">
              <a:lnSpc>
                <a:spcPct val="90000"/>
              </a:lnSpc>
              <a:spcBef>
                <a:spcPts val="250"/>
              </a:spcBef>
              <a:spcAft>
                <a:spcPts val="0"/>
              </a:spcAft>
              <a:buSzPts val="2000"/>
              <a:buNone/>
              <a:defRPr sz="2000" b="1"/>
            </a:lvl2pPr>
            <a:lvl3pPr marL="1371600" lvl="2" indent="-228600" algn="l">
              <a:lnSpc>
                <a:spcPct val="90000"/>
              </a:lnSpc>
              <a:spcBef>
                <a:spcPts val="250"/>
              </a:spcBef>
              <a:spcAft>
                <a:spcPts val="0"/>
              </a:spcAft>
              <a:buSzPts val="1800"/>
              <a:buNone/>
              <a:defRPr sz="1800" b="1"/>
            </a:lvl3pPr>
            <a:lvl4pPr marL="1828800" lvl="3" indent="-228600" algn="l">
              <a:lnSpc>
                <a:spcPct val="90000"/>
              </a:lnSpc>
              <a:spcBef>
                <a:spcPts val="250"/>
              </a:spcBef>
              <a:spcAft>
                <a:spcPts val="0"/>
              </a:spcAft>
              <a:buSzPts val="1600"/>
              <a:buNone/>
              <a:defRPr sz="1600" b="1"/>
            </a:lvl4pPr>
            <a:lvl5pPr marL="2286000" lvl="4" indent="-228600" algn="l">
              <a:lnSpc>
                <a:spcPct val="90000"/>
              </a:lnSpc>
              <a:spcBef>
                <a:spcPts val="250"/>
              </a:spcBef>
              <a:spcAft>
                <a:spcPts val="0"/>
              </a:spcAft>
              <a:buSzPts val="1600"/>
              <a:buNone/>
              <a:defRPr sz="1600" b="1"/>
            </a:lvl5pPr>
            <a:lvl6pPr marL="2743200" lvl="5" indent="-228600" algn="l">
              <a:lnSpc>
                <a:spcPct val="90000"/>
              </a:lnSpc>
              <a:spcBef>
                <a:spcPts val="250"/>
              </a:spcBef>
              <a:spcAft>
                <a:spcPts val="0"/>
              </a:spcAft>
              <a:buSzPts val="1600"/>
              <a:buNone/>
              <a:defRPr sz="1600" b="1"/>
            </a:lvl6pPr>
            <a:lvl7pPr marL="3200400" lvl="6" indent="-228600" algn="l">
              <a:lnSpc>
                <a:spcPct val="90000"/>
              </a:lnSpc>
              <a:spcBef>
                <a:spcPts val="250"/>
              </a:spcBef>
              <a:spcAft>
                <a:spcPts val="0"/>
              </a:spcAft>
              <a:buSzPts val="1600"/>
              <a:buNone/>
              <a:defRPr sz="1600" b="1"/>
            </a:lvl7pPr>
            <a:lvl8pPr marL="3657600" lvl="7" indent="-228600" algn="l">
              <a:lnSpc>
                <a:spcPct val="90000"/>
              </a:lnSpc>
              <a:spcBef>
                <a:spcPts val="250"/>
              </a:spcBef>
              <a:spcAft>
                <a:spcPts val="0"/>
              </a:spcAft>
              <a:buSzPts val="1600"/>
              <a:buNone/>
              <a:defRPr sz="1600" b="1"/>
            </a:lvl8pPr>
            <a:lvl9pPr marL="4114800" lvl="8" indent="-228600" algn="l">
              <a:lnSpc>
                <a:spcPct val="90000"/>
              </a:lnSpc>
              <a:spcBef>
                <a:spcPts val="250"/>
              </a:spcBef>
              <a:spcAft>
                <a:spcPts val="250"/>
              </a:spcAft>
              <a:buSzPts val="1600"/>
              <a:buNone/>
              <a:defRPr sz="1600" b="1"/>
            </a:lvl9pPr>
          </a:lstStyle>
          <a:p>
            <a:endParaRPr/>
          </a:p>
        </p:txBody>
      </p:sp>
      <p:sp>
        <p:nvSpPr>
          <p:cNvPr id="50" name="Google Shape;50;p40"/>
          <p:cNvSpPr txBox="1">
            <a:spLocks noGrp="1"/>
          </p:cNvSpPr>
          <p:nvPr>
            <p:ph type="body" idx="2"/>
          </p:nvPr>
        </p:nvSpPr>
        <p:spPr>
          <a:xfrm>
            <a:off x="3867912" y="1930936"/>
            <a:ext cx="3474720" cy="4023360"/>
          </a:xfrm>
          <a:prstGeom prst="rect">
            <a:avLst/>
          </a:prstGeom>
          <a:noFill/>
          <a:ln>
            <a:noFill/>
          </a:ln>
        </p:spPr>
        <p:txBody>
          <a:bodyPr spcFirstLastPara="1" wrap="square" lIns="91425" tIns="45700" rIns="91425" bIns="45700" anchor="ctr" anchorCtr="0">
            <a:normAutofit/>
          </a:bodyPr>
          <a:lstStyle>
            <a:lvl1pPr marL="457200" lvl="0" indent="-355600" algn="l">
              <a:lnSpc>
                <a:spcPct val="90000"/>
              </a:lnSpc>
              <a:spcBef>
                <a:spcPts val="1200"/>
              </a:spcBef>
              <a:spcAft>
                <a:spcPts val="0"/>
              </a:spcAft>
              <a:buSzPts val="2000"/>
              <a:buChar char="●"/>
              <a:defRPr sz="2000"/>
            </a:lvl1pPr>
            <a:lvl2pPr marL="914400" lvl="1" indent="-342900" algn="l">
              <a:lnSpc>
                <a:spcPct val="90000"/>
              </a:lnSpc>
              <a:spcBef>
                <a:spcPts val="250"/>
              </a:spcBef>
              <a:spcAft>
                <a:spcPts val="0"/>
              </a:spcAft>
              <a:buSzPts val="1800"/>
              <a:buChar char="●"/>
              <a:defRPr sz="1800"/>
            </a:lvl2pPr>
            <a:lvl3pPr marL="1371600" lvl="2" indent="-330200" algn="l">
              <a:lnSpc>
                <a:spcPct val="90000"/>
              </a:lnSpc>
              <a:spcBef>
                <a:spcPts val="250"/>
              </a:spcBef>
              <a:spcAft>
                <a:spcPts val="0"/>
              </a:spcAft>
              <a:buSzPts val="1600"/>
              <a:buChar char="●"/>
              <a:defRPr sz="1600"/>
            </a:lvl3pPr>
            <a:lvl4pPr marL="1828800" lvl="3" indent="-317500" algn="l">
              <a:lnSpc>
                <a:spcPct val="90000"/>
              </a:lnSpc>
              <a:spcBef>
                <a:spcPts val="250"/>
              </a:spcBef>
              <a:spcAft>
                <a:spcPts val="0"/>
              </a:spcAft>
              <a:buSzPts val="1400"/>
              <a:buChar char="●"/>
              <a:defRPr sz="1400"/>
            </a:lvl4pPr>
            <a:lvl5pPr marL="2286000" lvl="4" indent="-317500" algn="l">
              <a:lnSpc>
                <a:spcPct val="90000"/>
              </a:lnSpc>
              <a:spcBef>
                <a:spcPts val="250"/>
              </a:spcBef>
              <a:spcAft>
                <a:spcPts val="0"/>
              </a:spcAft>
              <a:buSzPts val="1400"/>
              <a:buChar char="●"/>
              <a:defRPr sz="1400"/>
            </a:lvl5pPr>
            <a:lvl6pPr marL="2743200" lvl="5" indent="-317500" algn="l">
              <a:lnSpc>
                <a:spcPct val="90000"/>
              </a:lnSpc>
              <a:spcBef>
                <a:spcPts val="250"/>
              </a:spcBef>
              <a:spcAft>
                <a:spcPts val="0"/>
              </a:spcAft>
              <a:buSzPts val="1400"/>
              <a:buChar char="●"/>
              <a:defRPr sz="1400"/>
            </a:lvl6pPr>
            <a:lvl7pPr marL="3200400" lvl="6" indent="-317500" algn="l">
              <a:lnSpc>
                <a:spcPct val="90000"/>
              </a:lnSpc>
              <a:spcBef>
                <a:spcPts val="250"/>
              </a:spcBef>
              <a:spcAft>
                <a:spcPts val="0"/>
              </a:spcAft>
              <a:buSzPts val="1400"/>
              <a:buChar char="●"/>
              <a:defRPr sz="1400"/>
            </a:lvl7pPr>
            <a:lvl8pPr marL="3657600" lvl="7" indent="-317500" algn="l">
              <a:lnSpc>
                <a:spcPct val="90000"/>
              </a:lnSpc>
              <a:spcBef>
                <a:spcPts val="250"/>
              </a:spcBef>
              <a:spcAft>
                <a:spcPts val="0"/>
              </a:spcAft>
              <a:buSzPts val="1400"/>
              <a:buChar char="●"/>
              <a:defRPr sz="1400"/>
            </a:lvl8pPr>
            <a:lvl9pPr marL="4114800" lvl="8" indent="-317500" algn="l">
              <a:lnSpc>
                <a:spcPct val="90000"/>
              </a:lnSpc>
              <a:spcBef>
                <a:spcPts val="250"/>
              </a:spcBef>
              <a:spcAft>
                <a:spcPts val="250"/>
              </a:spcAft>
              <a:buSzPts val="1400"/>
              <a:buChar char="●"/>
              <a:defRPr sz="1400"/>
            </a:lvl9pPr>
          </a:lstStyle>
          <a:p>
            <a:endParaRPr/>
          </a:p>
        </p:txBody>
      </p:sp>
      <p:sp>
        <p:nvSpPr>
          <p:cNvPr id="51" name="Google Shape;51;p40"/>
          <p:cNvSpPr txBox="1">
            <a:spLocks noGrp="1"/>
          </p:cNvSpPr>
          <p:nvPr>
            <p:ph type="body" idx="3"/>
          </p:nvPr>
        </p:nvSpPr>
        <p:spPr>
          <a:xfrm>
            <a:off x="7818463" y="1023586"/>
            <a:ext cx="3474720" cy="813171"/>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0"/>
              </a:spcBef>
              <a:spcAft>
                <a:spcPts val="0"/>
              </a:spcAft>
              <a:buSzPts val="2000"/>
              <a:buNone/>
              <a:defRPr sz="2000" b="1">
                <a:solidFill>
                  <a:srgbClr val="595959"/>
                </a:solidFill>
              </a:defRPr>
            </a:lvl1pPr>
            <a:lvl2pPr marL="914400" lvl="1" indent="-228600" algn="l">
              <a:lnSpc>
                <a:spcPct val="90000"/>
              </a:lnSpc>
              <a:spcBef>
                <a:spcPts val="250"/>
              </a:spcBef>
              <a:spcAft>
                <a:spcPts val="0"/>
              </a:spcAft>
              <a:buSzPts val="2000"/>
              <a:buNone/>
              <a:defRPr sz="2000" b="1"/>
            </a:lvl2pPr>
            <a:lvl3pPr marL="1371600" lvl="2" indent="-228600" algn="l">
              <a:lnSpc>
                <a:spcPct val="90000"/>
              </a:lnSpc>
              <a:spcBef>
                <a:spcPts val="250"/>
              </a:spcBef>
              <a:spcAft>
                <a:spcPts val="0"/>
              </a:spcAft>
              <a:buSzPts val="1800"/>
              <a:buNone/>
              <a:defRPr sz="1800" b="1"/>
            </a:lvl3pPr>
            <a:lvl4pPr marL="1828800" lvl="3" indent="-228600" algn="l">
              <a:lnSpc>
                <a:spcPct val="90000"/>
              </a:lnSpc>
              <a:spcBef>
                <a:spcPts val="250"/>
              </a:spcBef>
              <a:spcAft>
                <a:spcPts val="0"/>
              </a:spcAft>
              <a:buSzPts val="1600"/>
              <a:buNone/>
              <a:defRPr sz="1600" b="1"/>
            </a:lvl4pPr>
            <a:lvl5pPr marL="2286000" lvl="4" indent="-228600" algn="l">
              <a:lnSpc>
                <a:spcPct val="90000"/>
              </a:lnSpc>
              <a:spcBef>
                <a:spcPts val="250"/>
              </a:spcBef>
              <a:spcAft>
                <a:spcPts val="0"/>
              </a:spcAft>
              <a:buSzPts val="1600"/>
              <a:buNone/>
              <a:defRPr sz="1600" b="1"/>
            </a:lvl5pPr>
            <a:lvl6pPr marL="2743200" lvl="5" indent="-228600" algn="l">
              <a:lnSpc>
                <a:spcPct val="90000"/>
              </a:lnSpc>
              <a:spcBef>
                <a:spcPts val="250"/>
              </a:spcBef>
              <a:spcAft>
                <a:spcPts val="0"/>
              </a:spcAft>
              <a:buSzPts val="1600"/>
              <a:buNone/>
              <a:defRPr sz="1600" b="1"/>
            </a:lvl6pPr>
            <a:lvl7pPr marL="3200400" lvl="6" indent="-228600" algn="l">
              <a:lnSpc>
                <a:spcPct val="90000"/>
              </a:lnSpc>
              <a:spcBef>
                <a:spcPts val="250"/>
              </a:spcBef>
              <a:spcAft>
                <a:spcPts val="0"/>
              </a:spcAft>
              <a:buSzPts val="1600"/>
              <a:buNone/>
              <a:defRPr sz="1600" b="1"/>
            </a:lvl7pPr>
            <a:lvl8pPr marL="3657600" lvl="7" indent="-228600" algn="l">
              <a:lnSpc>
                <a:spcPct val="90000"/>
              </a:lnSpc>
              <a:spcBef>
                <a:spcPts val="250"/>
              </a:spcBef>
              <a:spcAft>
                <a:spcPts val="0"/>
              </a:spcAft>
              <a:buSzPts val="1600"/>
              <a:buNone/>
              <a:defRPr sz="1600" b="1"/>
            </a:lvl8pPr>
            <a:lvl9pPr marL="4114800" lvl="8" indent="-228600" algn="l">
              <a:lnSpc>
                <a:spcPct val="90000"/>
              </a:lnSpc>
              <a:spcBef>
                <a:spcPts val="250"/>
              </a:spcBef>
              <a:spcAft>
                <a:spcPts val="250"/>
              </a:spcAft>
              <a:buSzPts val="1600"/>
              <a:buNone/>
              <a:defRPr sz="1600" b="1"/>
            </a:lvl9pPr>
          </a:lstStyle>
          <a:p>
            <a:endParaRPr/>
          </a:p>
        </p:txBody>
      </p:sp>
      <p:sp>
        <p:nvSpPr>
          <p:cNvPr id="52" name="Google Shape;52;p40"/>
          <p:cNvSpPr txBox="1">
            <a:spLocks noGrp="1"/>
          </p:cNvSpPr>
          <p:nvPr>
            <p:ph type="body" idx="4"/>
          </p:nvPr>
        </p:nvSpPr>
        <p:spPr>
          <a:xfrm>
            <a:off x="7818463" y="1930936"/>
            <a:ext cx="3474720" cy="4023360"/>
          </a:xfrm>
          <a:prstGeom prst="rect">
            <a:avLst/>
          </a:prstGeom>
          <a:noFill/>
          <a:ln>
            <a:noFill/>
          </a:ln>
        </p:spPr>
        <p:txBody>
          <a:bodyPr spcFirstLastPara="1" wrap="square" lIns="91425" tIns="45700" rIns="91425" bIns="45700" anchor="ctr" anchorCtr="0">
            <a:normAutofit/>
          </a:bodyPr>
          <a:lstStyle>
            <a:lvl1pPr marL="457200" lvl="0" indent="-355600" algn="l">
              <a:lnSpc>
                <a:spcPct val="90000"/>
              </a:lnSpc>
              <a:spcBef>
                <a:spcPts val="1200"/>
              </a:spcBef>
              <a:spcAft>
                <a:spcPts val="0"/>
              </a:spcAft>
              <a:buSzPts val="2000"/>
              <a:buChar char="●"/>
              <a:defRPr sz="2000"/>
            </a:lvl1pPr>
            <a:lvl2pPr marL="914400" lvl="1" indent="-342900" algn="l">
              <a:lnSpc>
                <a:spcPct val="90000"/>
              </a:lnSpc>
              <a:spcBef>
                <a:spcPts val="250"/>
              </a:spcBef>
              <a:spcAft>
                <a:spcPts val="0"/>
              </a:spcAft>
              <a:buSzPts val="1800"/>
              <a:buChar char="●"/>
              <a:defRPr sz="1800"/>
            </a:lvl2pPr>
            <a:lvl3pPr marL="1371600" lvl="2" indent="-330200" algn="l">
              <a:lnSpc>
                <a:spcPct val="90000"/>
              </a:lnSpc>
              <a:spcBef>
                <a:spcPts val="250"/>
              </a:spcBef>
              <a:spcAft>
                <a:spcPts val="0"/>
              </a:spcAft>
              <a:buSzPts val="1600"/>
              <a:buChar char="●"/>
              <a:defRPr sz="1600"/>
            </a:lvl3pPr>
            <a:lvl4pPr marL="1828800" lvl="3" indent="-317500" algn="l">
              <a:lnSpc>
                <a:spcPct val="90000"/>
              </a:lnSpc>
              <a:spcBef>
                <a:spcPts val="250"/>
              </a:spcBef>
              <a:spcAft>
                <a:spcPts val="0"/>
              </a:spcAft>
              <a:buSzPts val="1400"/>
              <a:buChar char="●"/>
              <a:defRPr sz="1400"/>
            </a:lvl4pPr>
            <a:lvl5pPr marL="2286000" lvl="4" indent="-317500" algn="l">
              <a:lnSpc>
                <a:spcPct val="90000"/>
              </a:lnSpc>
              <a:spcBef>
                <a:spcPts val="250"/>
              </a:spcBef>
              <a:spcAft>
                <a:spcPts val="0"/>
              </a:spcAft>
              <a:buSzPts val="1400"/>
              <a:buChar char="●"/>
              <a:defRPr sz="1400"/>
            </a:lvl5pPr>
            <a:lvl6pPr marL="2743200" lvl="5" indent="-317500" algn="l">
              <a:lnSpc>
                <a:spcPct val="90000"/>
              </a:lnSpc>
              <a:spcBef>
                <a:spcPts val="250"/>
              </a:spcBef>
              <a:spcAft>
                <a:spcPts val="0"/>
              </a:spcAft>
              <a:buSzPts val="1400"/>
              <a:buChar char="●"/>
              <a:defRPr sz="1400"/>
            </a:lvl6pPr>
            <a:lvl7pPr marL="3200400" lvl="6" indent="-317500" algn="l">
              <a:lnSpc>
                <a:spcPct val="90000"/>
              </a:lnSpc>
              <a:spcBef>
                <a:spcPts val="250"/>
              </a:spcBef>
              <a:spcAft>
                <a:spcPts val="0"/>
              </a:spcAft>
              <a:buSzPts val="1400"/>
              <a:buChar char="●"/>
              <a:defRPr sz="1400"/>
            </a:lvl7pPr>
            <a:lvl8pPr marL="3657600" lvl="7" indent="-317500" algn="l">
              <a:lnSpc>
                <a:spcPct val="90000"/>
              </a:lnSpc>
              <a:spcBef>
                <a:spcPts val="250"/>
              </a:spcBef>
              <a:spcAft>
                <a:spcPts val="0"/>
              </a:spcAft>
              <a:buSzPts val="1400"/>
              <a:buChar char="●"/>
              <a:defRPr sz="1400"/>
            </a:lvl8pPr>
            <a:lvl9pPr marL="4114800" lvl="8" indent="-317500" algn="l">
              <a:lnSpc>
                <a:spcPct val="90000"/>
              </a:lnSpc>
              <a:spcBef>
                <a:spcPts val="250"/>
              </a:spcBef>
              <a:spcAft>
                <a:spcPts val="250"/>
              </a:spcAft>
              <a:buSzPts val="1400"/>
              <a:buChar char="●"/>
              <a:defRPr sz="1400"/>
            </a:lvl9pPr>
          </a:lstStyle>
          <a:p>
            <a:endParaRPr/>
          </a:p>
        </p:txBody>
      </p:sp>
      <p:sp>
        <p:nvSpPr>
          <p:cNvPr id="53" name="Google Shape;53;p40"/>
          <p:cNvSpPr txBox="1">
            <a:spLocks noGrp="1"/>
          </p:cNvSpPr>
          <p:nvPr>
            <p:ph type="dt" idx="10"/>
          </p:nvPr>
        </p:nvSpPr>
        <p:spPr>
          <a:xfrm>
            <a:off x="262465"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4" name="Google Shape;54;p40"/>
          <p:cNvSpPr txBox="1">
            <a:spLocks noGrp="1"/>
          </p:cNvSpPr>
          <p:nvPr>
            <p:ph type="ftr" idx="11"/>
          </p:nvPr>
        </p:nvSpPr>
        <p:spPr>
          <a:xfrm>
            <a:off x="3869268" y="6356350"/>
            <a:ext cx="5911517"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5" name="Google Shape;55;p40"/>
          <p:cNvSpPr txBox="1">
            <a:spLocks noGrp="1"/>
          </p:cNvSpPr>
          <p:nvPr>
            <p:ph type="sldNum" idx="12"/>
          </p:nvPr>
        </p:nvSpPr>
        <p:spPr>
          <a:xfrm>
            <a:off x="10634135" y="6356350"/>
            <a:ext cx="1530927"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1pPr>
            <a:lvl2pPr marL="0" marR="0" lvl="1"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2pPr>
            <a:lvl3pPr marL="0" marR="0" lvl="2"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3pPr>
            <a:lvl4pPr marL="0" marR="0" lvl="3"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4pPr>
            <a:lvl5pPr marL="0" marR="0" lvl="4"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5pPr>
            <a:lvl6pPr marL="0" marR="0" lvl="5"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6pPr>
            <a:lvl7pPr marL="0" marR="0" lvl="6"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7pPr>
            <a:lvl8pPr marL="0" marR="0" lvl="7"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8pPr>
            <a:lvl9pPr marL="0" marR="0" lvl="8"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pl-PL"/>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56"/>
        <p:cNvGrpSpPr/>
        <p:nvPr/>
      </p:nvGrpSpPr>
      <p:grpSpPr>
        <a:xfrm>
          <a:off x="0" y="0"/>
          <a:ext cx="0" cy="0"/>
          <a:chOff x="0" y="0"/>
          <a:chExt cx="0" cy="0"/>
        </a:xfrm>
      </p:grpSpPr>
      <p:sp>
        <p:nvSpPr>
          <p:cNvPr id="57" name="Google Shape;57;p41"/>
          <p:cNvSpPr txBox="1">
            <a:spLocks noGrp="1"/>
          </p:cNvSpPr>
          <p:nvPr>
            <p:ph type="title"/>
          </p:nvPr>
        </p:nvSpPr>
        <p:spPr>
          <a:xfrm>
            <a:off x="256032" y="1143000"/>
            <a:ext cx="2834640" cy="237744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FFFFFF"/>
              </a:buClr>
              <a:buSzPts val="3200"/>
              <a:buFont typeface="Corbel"/>
              <a:buNone/>
              <a:defRPr sz="3200" b="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8" name="Google Shape;58;p41"/>
          <p:cNvSpPr>
            <a:spLocks noGrp="1"/>
          </p:cNvSpPr>
          <p:nvPr>
            <p:ph type="pic" idx="2"/>
          </p:nvPr>
        </p:nvSpPr>
        <p:spPr>
          <a:xfrm>
            <a:off x="3570644" y="767419"/>
            <a:ext cx="8115230" cy="5330952"/>
          </a:xfrm>
          <a:prstGeom prst="rect">
            <a:avLst/>
          </a:prstGeom>
          <a:solidFill>
            <a:srgbClr val="BFBFBF"/>
          </a:solidFill>
          <a:ln>
            <a:noFill/>
          </a:ln>
        </p:spPr>
      </p:sp>
      <p:sp>
        <p:nvSpPr>
          <p:cNvPr id="59" name="Google Shape;59;p41"/>
          <p:cNvSpPr txBox="1">
            <a:spLocks noGrp="1"/>
          </p:cNvSpPr>
          <p:nvPr>
            <p:ph type="body" idx="1"/>
          </p:nvPr>
        </p:nvSpPr>
        <p:spPr>
          <a:xfrm>
            <a:off x="256032" y="3493008"/>
            <a:ext cx="2834640" cy="2322576"/>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1200"/>
              </a:spcBef>
              <a:spcAft>
                <a:spcPts val="0"/>
              </a:spcAft>
              <a:buSzPts val="1400"/>
              <a:buNone/>
              <a:defRPr sz="1400">
                <a:solidFill>
                  <a:srgbClr val="FFFFFF"/>
                </a:solidFill>
              </a:defRPr>
            </a:lvl1pPr>
            <a:lvl2pPr marL="914400" lvl="1" indent="-228600" algn="l">
              <a:lnSpc>
                <a:spcPct val="90000"/>
              </a:lnSpc>
              <a:spcBef>
                <a:spcPts val="250"/>
              </a:spcBef>
              <a:spcAft>
                <a:spcPts val="0"/>
              </a:spcAft>
              <a:buSzPts val="1200"/>
              <a:buNone/>
              <a:defRPr sz="1200"/>
            </a:lvl2pPr>
            <a:lvl3pPr marL="1371600" lvl="2" indent="-228600" algn="l">
              <a:lnSpc>
                <a:spcPct val="90000"/>
              </a:lnSpc>
              <a:spcBef>
                <a:spcPts val="250"/>
              </a:spcBef>
              <a:spcAft>
                <a:spcPts val="0"/>
              </a:spcAft>
              <a:buSzPts val="1000"/>
              <a:buNone/>
              <a:defRPr sz="1000"/>
            </a:lvl3pPr>
            <a:lvl4pPr marL="1828800" lvl="3" indent="-228600" algn="l">
              <a:lnSpc>
                <a:spcPct val="90000"/>
              </a:lnSpc>
              <a:spcBef>
                <a:spcPts val="250"/>
              </a:spcBef>
              <a:spcAft>
                <a:spcPts val="0"/>
              </a:spcAft>
              <a:buSzPts val="900"/>
              <a:buNone/>
              <a:defRPr sz="900"/>
            </a:lvl4pPr>
            <a:lvl5pPr marL="2286000" lvl="4" indent="-228600" algn="l">
              <a:lnSpc>
                <a:spcPct val="90000"/>
              </a:lnSpc>
              <a:spcBef>
                <a:spcPts val="250"/>
              </a:spcBef>
              <a:spcAft>
                <a:spcPts val="0"/>
              </a:spcAft>
              <a:buSzPts val="900"/>
              <a:buNone/>
              <a:defRPr sz="900"/>
            </a:lvl5pPr>
            <a:lvl6pPr marL="2743200" lvl="5" indent="-228600" algn="l">
              <a:lnSpc>
                <a:spcPct val="90000"/>
              </a:lnSpc>
              <a:spcBef>
                <a:spcPts val="250"/>
              </a:spcBef>
              <a:spcAft>
                <a:spcPts val="0"/>
              </a:spcAft>
              <a:buSzPts val="900"/>
              <a:buNone/>
              <a:defRPr sz="900"/>
            </a:lvl6pPr>
            <a:lvl7pPr marL="3200400" lvl="6" indent="-228600" algn="l">
              <a:lnSpc>
                <a:spcPct val="90000"/>
              </a:lnSpc>
              <a:spcBef>
                <a:spcPts val="250"/>
              </a:spcBef>
              <a:spcAft>
                <a:spcPts val="0"/>
              </a:spcAft>
              <a:buSzPts val="900"/>
              <a:buNone/>
              <a:defRPr sz="900"/>
            </a:lvl7pPr>
            <a:lvl8pPr marL="3657600" lvl="7" indent="-228600" algn="l">
              <a:lnSpc>
                <a:spcPct val="90000"/>
              </a:lnSpc>
              <a:spcBef>
                <a:spcPts val="250"/>
              </a:spcBef>
              <a:spcAft>
                <a:spcPts val="0"/>
              </a:spcAft>
              <a:buSzPts val="900"/>
              <a:buNone/>
              <a:defRPr sz="900"/>
            </a:lvl8pPr>
            <a:lvl9pPr marL="4114800" lvl="8" indent="-228600" algn="l">
              <a:lnSpc>
                <a:spcPct val="90000"/>
              </a:lnSpc>
              <a:spcBef>
                <a:spcPts val="250"/>
              </a:spcBef>
              <a:spcAft>
                <a:spcPts val="250"/>
              </a:spcAft>
              <a:buSzPts val="900"/>
              <a:buNone/>
              <a:defRPr sz="900"/>
            </a:lvl9pPr>
          </a:lstStyle>
          <a:p>
            <a:endParaRPr/>
          </a:p>
        </p:txBody>
      </p:sp>
      <p:sp>
        <p:nvSpPr>
          <p:cNvPr id="60" name="Google Shape;60;p41"/>
          <p:cNvSpPr txBox="1">
            <a:spLocks noGrp="1"/>
          </p:cNvSpPr>
          <p:nvPr>
            <p:ph type="dt" idx="10"/>
          </p:nvPr>
        </p:nvSpPr>
        <p:spPr>
          <a:xfrm>
            <a:off x="262465"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1" name="Google Shape;61;p41"/>
          <p:cNvSpPr txBox="1">
            <a:spLocks noGrp="1"/>
          </p:cNvSpPr>
          <p:nvPr>
            <p:ph type="ftr" idx="11"/>
          </p:nvPr>
        </p:nvSpPr>
        <p:spPr>
          <a:xfrm>
            <a:off x="3499101" y="6356350"/>
            <a:ext cx="5911517"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2" name="Google Shape;62;p41"/>
          <p:cNvSpPr txBox="1">
            <a:spLocks noGrp="1"/>
          </p:cNvSpPr>
          <p:nvPr>
            <p:ph type="sldNum" idx="12"/>
          </p:nvPr>
        </p:nvSpPr>
        <p:spPr>
          <a:xfrm>
            <a:off x="10634135" y="6356350"/>
            <a:ext cx="1530927"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1pPr>
            <a:lvl2pPr marL="0" marR="0" lvl="1"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2pPr>
            <a:lvl3pPr marL="0" marR="0" lvl="2"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3pPr>
            <a:lvl4pPr marL="0" marR="0" lvl="3"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4pPr>
            <a:lvl5pPr marL="0" marR="0" lvl="4"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5pPr>
            <a:lvl6pPr marL="0" marR="0" lvl="5"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6pPr>
            <a:lvl7pPr marL="0" marR="0" lvl="6"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7pPr>
            <a:lvl8pPr marL="0" marR="0" lvl="7"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8pPr>
            <a:lvl9pPr marL="0" marR="0" lvl="8"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pl-PL"/>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63"/>
        <p:cNvGrpSpPr/>
        <p:nvPr/>
      </p:nvGrpSpPr>
      <p:grpSpPr>
        <a:xfrm>
          <a:off x="0" y="0"/>
          <a:ext cx="0" cy="0"/>
          <a:chOff x="0" y="0"/>
          <a:chExt cx="0" cy="0"/>
        </a:xfrm>
      </p:grpSpPr>
      <p:sp>
        <p:nvSpPr>
          <p:cNvPr id="64" name="Google Shape;64;p37"/>
          <p:cNvSpPr txBox="1">
            <a:spLocks noGrp="1"/>
          </p:cNvSpPr>
          <p:nvPr>
            <p:ph type="body" idx="1"/>
          </p:nvPr>
        </p:nvSpPr>
        <p:spPr>
          <a:xfrm>
            <a:off x="415600" y="5640767"/>
            <a:ext cx="7998400" cy="806800"/>
          </a:xfrm>
          <a:prstGeom prst="rect">
            <a:avLst/>
          </a:prstGeom>
          <a:noFill/>
          <a:ln>
            <a:noFill/>
          </a:ln>
        </p:spPr>
        <p:txBody>
          <a:bodyPr spcFirstLastPara="1" wrap="square" lIns="91425" tIns="91425" rIns="91425" bIns="91425" anchor="ctr" anchorCtr="0">
            <a:normAutofit/>
          </a:bodyPr>
          <a:lstStyle>
            <a:lvl1pPr marL="457200" lvl="0" indent="-228600" algn="l">
              <a:lnSpc>
                <a:spcPct val="100000"/>
              </a:lnSpc>
              <a:spcBef>
                <a:spcPts val="0"/>
              </a:spcBef>
              <a:spcAft>
                <a:spcPts val="0"/>
              </a:spcAft>
              <a:buSzPts val="1800"/>
              <a:buNone/>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65" name="Google Shape;65;p37"/>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pl-PL"/>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p:spTree>
      <p:nvGrpSpPr>
        <p:cNvPr id="1" name="Shape 66"/>
        <p:cNvGrpSpPr/>
        <p:nvPr/>
      </p:nvGrpSpPr>
      <p:grpSpPr>
        <a:xfrm>
          <a:off x="0" y="0"/>
          <a:ext cx="0" cy="0"/>
          <a:chOff x="0" y="0"/>
          <a:chExt cx="0" cy="0"/>
        </a:xfrm>
      </p:grpSpPr>
      <p:sp>
        <p:nvSpPr>
          <p:cNvPr id="67" name="Google Shape;67;p42"/>
          <p:cNvSpPr/>
          <p:nvPr/>
        </p:nvSpPr>
        <p:spPr>
          <a:xfrm>
            <a:off x="0" y="761999"/>
            <a:ext cx="9141619" cy="5334001"/>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 name="Google Shape;68;p42"/>
          <p:cNvSpPr/>
          <p:nvPr/>
        </p:nvSpPr>
        <p:spPr>
          <a:xfrm>
            <a:off x="9270263" y="761999"/>
            <a:ext cx="2925318" cy="5334001"/>
          </a:xfrm>
          <a:prstGeom prst="rect">
            <a:avLst/>
          </a:prstGeom>
          <a:solidFill>
            <a:srgbClr val="C8C8C8">
              <a:alpha val="48627"/>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 name="Google Shape;69;p42"/>
          <p:cNvSpPr txBox="1">
            <a:spLocks noGrp="1"/>
          </p:cNvSpPr>
          <p:nvPr>
            <p:ph type="ctrTitle"/>
          </p:nvPr>
        </p:nvSpPr>
        <p:spPr>
          <a:xfrm>
            <a:off x="1069848" y="1298448"/>
            <a:ext cx="7315200" cy="3255264"/>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FFFFFF"/>
              </a:buClr>
              <a:buSzPts val="5900"/>
              <a:buFont typeface="Corbel"/>
              <a:buNone/>
              <a:defRPr sz="5900">
                <a:solidFill>
                  <a:srgbClr val="FFFFFF"/>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42"/>
          <p:cNvSpPr txBox="1">
            <a:spLocks noGrp="1"/>
          </p:cNvSpPr>
          <p:nvPr>
            <p:ph type="subTitle" idx="1"/>
          </p:nvPr>
        </p:nvSpPr>
        <p:spPr>
          <a:xfrm>
            <a:off x="1100015" y="4670246"/>
            <a:ext cx="7315200" cy="914400"/>
          </a:xfrm>
          <a:prstGeom prst="rect">
            <a:avLst/>
          </a:prstGeom>
          <a:noFill/>
          <a:ln>
            <a:noFill/>
          </a:ln>
        </p:spPr>
        <p:txBody>
          <a:bodyPr spcFirstLastPara="1" wrap="square" lIns="91425" tIns="45700" rIns="91425" bIns="45700" anchor="t" anchorCtr="0">
            <a:normAutofit/>
          </a:bodyPr>
          <a:lstStyle>
            <a:lvl1pPr lvl="0" algn="l">
              <a:lnSpc>
                <a:spcPct val="90000"/>
              </a:lnSpc>
              <a:spcBef>
                <a:spcPts val="1200"/>
              </a:spcBef>
              <a:spcAft>
                <a:spcPts val="0"/>
              </a:spcAft>
              <a:buSzPts val="2200"/>
              <a:buNone/>
              <a:defRPr sz="2200" cap="none">
                <a:solidFill>
                  <a:srgbClr val="D7F0F6"/>
                </a:solidFill>
              </a:defRPr>
            </a:lvl1pPr>
            <a:lvl2pPr lvl="1" algn="ctr">
              <a:lnSpc>
                <a:spcPct val="90000"/>
              </a:lnSpc>
              <a:spcBef>
                <a:spcPts val="250"/>
              </a:spcBef>
              <a:spcAft>
                <a:spcPts val="0"/>
              </a:spcAft>
              <a:buSzPts val="2200"/>
              <a:buNone/>
              <a:defRPr sz="2200"/>
            </a:lvl2pPr>
            <a:lvl3pPr lvl="2" algn="ctr">
              <a:lnSpc>
                <a:spcPct val="90000"/>
              </a:lnSpc>
              <a:spcBef>
                <a:spcPts val="250"/>
              </a:spcBef>
              <a:spcAft>
                <a:spcPts val="0"/>
              </a:spcAft>
              <a:buSzPts val="2200"/>
              <a:buNone/>
              <a:defRPr sz="2200"/>
            </a:lvl3pPr>
            <a:lvl4pPr lvl="3" algn="ctr">
              <a:lnSpc>
                <a:spcPct val="90000"/>
              </a:lnSpc>
              <a:spcBef>
                <a:spcPts val="250"/>
              </a:spcBef>
              <a:spcAft>
                <a:spcPts val="0"/>
              </a:spcAft>
              <a:buSzPts val="2000"/>
              <a:buNone/>
              <a:defRPr sz="2000"/>
            </a:lvl4pPr>
            <a:lvl5pPr lvl="4" algn="ctr">
              <a:lnSpc>
                <a:spcPct val="90000"/>
              </a:lnSpc>
              <a:spcBef>
                <a:spcPts val="250"/>
              </a:spcBef>
              <a:spcAft>
                <a:spcPts val="0"/>
              </a:spcAft>
              <a:buSzPts val="2000"/>
              <a:buNone/>
              <a:defRPr sz="2000"/>
            </a:lvl5pPr>
            <a:lvl6pPr lvl="5" algn="ctr">
              <a:lnSpc>
                <a:spcPct val="90000"/>
              </a:lnSpc>
              <a:spcBef>
                <a:spcPts val="250"/>
              </a:spcBef>
              <a:spcAft>
                <a:spcPts val="0"/>
              </a:spcAft>
              <a:buSzPts val="2000"/>
              <a:buNone/>
              <a:defRPr sz="2000"/>
            </a:lvl6pPr>
            <a:lvl7pPr lvl="6" algn="ctr">
              <a:lnSpc>
                <a:spcPct val="90000"/>
              </a:lnSpc>
              <a:spcBef>
                <a:spcPts val="250"/>
              </a:spcBef>
              <a:spcAft>
                <a:spcPts val="0"/>
              </a:spcAft>
              <a:buSzPts val="2000"/>
              <a:buNone/>
              <a:defRPr sz="2000"/>
            </a:lvl7pPr>
            <a:lvl8pPr lvl="7" algn="ctr">
              <a:lnSpc>
                <a:spcPct val="90000"/>
              </a:lnSpc>
              <a:spcBef>
                <a:spcPts val="250"/>
              </a:spcBef>
              <a:spcAft>
                <a:spcPts val="0"/>
              </a:spcAft>
              <a:buSzPts val="2000"/>
              <a:buNone/>
              <a:defRPr sz="2000"/>
            </a:lvl8pPr>
            <a:lvl9pPr lvl="8" algn="ctr">
              <a:lnSpc>
                <a:spcPct val="90000"/>
              </a:lnSpc>
              <a:spcBef>
                <a:spcPts val="250"/>
              </a:spcBef>
              <a:spcAft>
                <a:spcPts val="250"/>
              </a:spcAft>
              <a:buSzPts val="2000"/>
              <a:buNone/>
              <a:defRPr sz="2000"/>
            </a:lvl9pPr>
          </a:lstStyle>
          <a:p>
            <a:endParaRPr/>
          </a:p>
        </p:txBody>
      </p:sp>
      <p:sp>
        <p:nvSpPr>
          <p:cNvPr id="71" name="Google Shape;71;p42"/>
          <p:cNvSpPr txBox="1">
            <a:spLocks noGrp="1"/>
          </p:cNvSpPr>
          <p:nvPr>
            <p:ph type="dt" idx="10"/>
          </p:nvPr>
        </p:nvSpPr>
        <p:spPr>
          <a:xfrm>
            <a:off x="262465"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2" name="Google Shape;72;p42"/>
          <p:cNvSpPr txBox="1">
            <a:spLocks noGrp="1"/>
          </p:cNvSpPr>
          <p:nvPr>
            <p:ph type="ftr" idx="11"/>
          </p:nvPr>
        </p:nvSpPr>
        <p:spPr>
          <a:xfrm>
            <a:off x="3869268" y="6356350"/>
            <a:ext cx="5911517"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3" name="Google Shape;73;p42"/>
          <p:cNvSpPr txBox="1">
            <a:spLocks noGrp="1"/>
          </p:cNvSpPr>
          <p:nvPr>
            <p:ph type="sldNum" idx="12"/>
          </p:nvPr>
        </p:nvSpPr>
        <p:spPr>
          <a:xfrm>
            <a:off x="10634135" y="6356350"/>
            <a:ext cx="1530927"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1pPr>
            <a:lvl2pPr marL="0" marR="0" lvl="1"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2pPr>
            <a:lvl3pPr marL="0" marR="0" lvl="2"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3pPr>
            <a:lvl4pPr marL="0" marR="0" lvl="3"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4pPr>
            <a:lvl5pPr marL="0" marR="0" lvl="4"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5pPr>
            <a:lvl6pPr marL="0" marR="0" lvl="5"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6pPr>
            <a:lvl7pPr marL="0" marR="0" lvl="6"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7pPr>
            <a:lvl8pPr marL="0" marR="0" lvl="7"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8pPr>
            <a:lvl9pPr marL="0" marR="0" lvl="8"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pl-PL"/>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81"/>
        <p:cNvGrpSpPr/>
        <p:nvPr/>
      </p:nvGrpSpPr>
      <p:grpSpPr>
        <a:xfrm>
          <a:off x="0" y="0"/>
          <a:ext cx="0" cy="0"/>
          <a:chOff x="0" y="0"/>
          <a:chExt cx="0" cy="0"/>
        </a:xfrm>
      </p:grpSpPr>
      <p:sp>
        <p:nvSpPr>
          <p:cNvPr id="82" name="Google Shape;82;p44"/>
          <p:cNvSpPr txBox="1">
            <a:spLocks noGrp="1"/>
          </p:cNvSpPr>
          <p:nvPr>
            <p:ph type="title"/>
          </p:nvPr>
        </p:nvSpPr>
        <p:spPr>
          <a:xfrm>
            <a:off x="252919" y="1123837"/>
            <a:ext cx="2947500" cy="46011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FFFFFF"/>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3" name="Google Shape;83;p44"/>
          <p:cNvSpPr txBox="1">
            <a:spLocks noGrp="1"/>
          </p:cNvSpPr>
          <p:nvPr>
            <p:ph type="body" idx="1"/>
          </p:nvPr>
        </p:nvSpPr>
        <p:spPr>
          <a:xfrm rot="5400000">
            <a:off x="4966548" y="-233172"/>
            <a:ext cx="5120640" cy="73152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200"/>
              </a:spcBef>
              <a:spcAft>
                <a:spcPts val="0"/>
              </a:spcAft>
              <a:buSzPts val="1800"/>
              <a:buChar char="●"/>
              <a:defRPr/>
            </a:lvl1pPr>
            <a:lvl2pPr marL="914400" lvl="1" indent="-342900" algn="l">
              <a:lnSpc>
                <a:spcPct val="90000"/>
              </a:lnSpc>
              <a:spcBef>
                <a:spcPts val="250"/>
              </a:spcBef>
              <a:spcAft>
                <a:spcPts val="0"/>
              </a:spcAft>
              <a:buSzPts val="1800"/>
              <a:buChar char="●"/>
              <a:defRPr/>
            </a:lvl2pPr>
            <a:lvl3pPr marL="1371600" lvl="2" indent="-342900" algn="l">
              <a:lnSpc>
                <a:spcPct val="90000"/>
              </a:lnSpc>
              <a:spcBef>
                <a:spcPts val="250"/>
              </a:spcBef>
              <a:spcAft>
                <a:spcPts val="0"/>
              </a:spcAft>
              <a:buSzPts val="1800"/>
              <a:buChar char="●"/>
              <a:defRPr/>
            </a:lvl3pPr>
            <a:lvl4pPr marL="1828800" lvl="3" indent="-342900" algn="l">
              <a:lnSpc>
                <a:spcPct val="90000"/>
              </a:lnSpc>
              <a:spcBef>
                <a:spcPts val="250"/>
              </a:spcBef>
              <a:spcAft>
                <a:spcPts val="0"/>
              </a:spcAft>
              <a:buSzPts val="1800"/>
              <a:buChar char="●"/>
              <a:defRPr/>
            </a:lvl4pPr>
            <a:lvl5pPr marL="2286000" lvl="4" indent="-342900" algn="l">
              <a:lnSpc>
                <a:spcPct val="90000"/>
              </a:lnSpc>
              <a:spcBef>
                <a:spcPts val="250"/>
              </a:spcBef>
              <a:spcAft>
                <a:spcPts val="0"/>
              </a:spcAft>
              <a:buSzPts val="1800"/>
              <a:buChar char="●"/>
              <a:defRPr/>
            </a:lvl5pPr>
            <a:lvl6pPr marL="2743200" lvl="5" indent="-342900" algn="l">
              <a:lnSpc>
                <a:spcPct val="90000"/>
              </a:lnSpc>
              <a:spcBef>
                <a:spcPts val="250"/>
              </a:spcBef>
              <a:spcAft>
                <a:spcPts val="0"/>
              </a:spcAft>
              <a:buSzPts val="1800"/>
              <a:buChar char="●"/>
              <a:defRPr/>
            </a:lvl6pPr>
            <a:lvl7pPr marL="3200400" lvl="6" indent="-342900" algn="l">
              <a:lnSpc>
                <a:spcPct val="90000"/>
              </a:lnSpc>
              <a:spcBef>
                <a:spcPts val="250"/>
              </a:spcBef>
              <a:spcAft>
                <a:spcPts val="0"/>
              </a:spcAft>
              <a:buSzPts val="1800"/>
              <a:buChar char="●"/>
              <a:defRPr/>
            </a:lvl7pPr>
            <a:lvl8pPr marL="3657600" lvl="7" indent="-342900" algn="l">
              <a:lnSpc>
                <a:spcPct val="90000"/>
              </a:lnSpc>
              <a:spcBef>
                <a:spcPts val="250"/>
              </a:spcBef>
              <a:spcAft>
                <a:spcPts val="0"/>
              </a:spcAft>
              <a:buSzPts val="1800"/>
              <a:buChar char="●"/>
              <a:defRPr/>
            </a:lvl8pPr>
            <a:lvl9pPr marL="4114800" lvl="8" indent="-342900" algn="l">
              <a:lnSpc>
                <a:spcPct val="90000"/>
              </a:lnSpc>
              <a:spcBef>
                <a:spcPts val="250"/>
              </a:spcBef>
              <a:spcAft>
                <a:spcPts val="250"/>
              </a:spcAft>
              <a:buSzPts val="1800"/>
              <a:buChar char="●"/>
              <a:defRPr/>
            </a:lvl9pPr>
          </a:lstStyle>
          <a:p>
            <a:endParaRPr/>
          </a:p>
        </p:txBody>
      </p:sp>
      <p:sp>
        <p:nvSpPr>
          <p:cNvPr id="84" name="Google Shape;84;p44"/>
          <p:cNvSpPr txBox="1">
            <a:spLocks noGrp="1"/>
          </p:cNvSpPr>
          <p:nvPr>
            <p:ph type="dt" idx="10"/>
          </p:nvPr>
        </p:nvSpPr>
        <p:spPr>
          <a:xfrm>
            <a:off x="262465"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5" name="Google Shape;85;p44"/>
          <p:cNvSpPr txBox="1">
            <a:spLocks noGrp="1"/>
          </p:cNvSpPr>
          <p:nvPr>
            <p:ph type="ftr" idx="11"/>
          </p:nvPr>
        </p:nvSpPr>
        <p:spPr>
          <a:xfrm>
            <a:off x="3869268" y="6356350"/>
            <a:ext cx="5911517"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6" name="Google Shape;86;p44"/>
          <p:cNvSpPr txBox="1">
            <a:spLocks noGrp="1"/>
          </p:cNvSpPr>
          <p:nvPr>
            <p:ph type="sldNum" idx="12"/>
          </p:nvPr>
        </p:nvSpPr>
        <p:spPr>
          <a:xfrm>
            <a:off x="10634135" y="6356350"/>
            <a:ext cx="1530927"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1pPr>
            <a:lvl2pPr marL="0" marR="0" lvl="1"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2pPr>
            <a:lvl3pPr marL="0" marR="0" lvl="2"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3pPr>
            <a:lvl4pPr marL="0" marR="0" lvl="3"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4pPr>
            <a:lvl5pPr marL="0" marR="0" lvl="4"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5pPr>
            <a:lvl6pPr marL="0" marR="0" lvl="5"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6pPr>
            <a:lvl7pPr marL="0" marR="0" lvl="6"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7pPr>
            <a:lvl8pPr marL="0" marR="0" lvl="7"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8pPr>
            <a:lvl9pPr marL="0" marR="0" lvl="8"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pl-PL"/>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13">
            <a:alphaModFix/>
          </a:blip>
          <a:stretch>
            <a:fillRect/>
          </a:stretch>
        </a:blipFill>
        <a:effectLst/>
      </p:bgPr>
    </p:bg>
    <p:spTree>
      <p:nvGrpSpPr>
        <p:cNvPr id="1" name="Shape 9"/>
        <p:cNvGrpSpPr/>
        <p:nvPr/>
      </p:nvGrpSpPr>
      <p:grpSpPr>
        <a:xfrm>
          <a:off x="0" y="0"/>
          <a:ext cx="0" cy="0"/>
          <a:chOff x="0" y="0"/>
          <a:chExt cx="0" cy="0"/>
        </a:xfrm>
      </p:grpSpPr>
      <p:sp>
        <p:nvSpPr>
          <p:cNvPr id="10" name="Google Shape;10;p32"/>
          <p:cNvSpPr txBox="1">
            <a:spLocks noGrp="1"/>
          </p:cNvSpPr>
          <p:nvPr>
            <p:ph type="title"/>
          </p:nvPr>
        </p:nvSpPr>
        <p:spPr>
          <a:xfrm>
            <a:off x="252919" y="1123837"/>
            <a:ext cx="2947500" cy="4601100"/>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rgbClr val="FFFFFF"/>
              </a:buClr>
              <a:buSzPts val="3600"/>
              <a:buFont typeface="Corbel"/>
              <a:buNone/>
              <a:defRPr sz="3600" b="0" i="0" u="none" strike="noStrike" cap="none">
                <a:solidFill>
                  <a:srgbClr val="FFFFFF"/>
                </a:solidFill>
                <a:latin typeface="Corbel"/>
                <a:ea typeface="Corbel"/>
                <a:cs typeface="Corbel"/>
                <a:sym typeface="Corbe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32"/>
          <p:cNvSpPr txBox="1">
            <a:spLocks noGrp="1"/>
          </p:cNvSpPr>
          <p:nvPr>
            <p:ph type="body" idx="1"/>
          </p:nvPr>
        </p:nvSpPr>
        <p:spPr>
          <a:xfrm>
            <a:off x="3869268" y="864108"/>
            <a:ext cx="7315200" cy="5120700"/>
          </a:xfrm>
          <a:prstGeom prst="rect">
            <a:avLst/>
          </a:prstGeom>
          <a:noFill/>
          <a:ln>
            <a:noFill/>
          </a:ln>
        </p:spPr>
        <p:txBody>
          <a:bodyPr spcFirstLastPara="1" wrap="square" lIns="91425" tIns="45700" rIns="91425" bIns="45700" anchor="ctr" anchorCtr="0">
            <a:normAutofit/>
          </a:bodyPr>
          <a:lstStyle>
            <a:lvl1pPr marL="457200" marR="0" lvl="0" indent="-355600" algn="l" rtl="0">
              <a:lnSpc>
                <a:spcPct val="90000"/>
              </a:lnSpc>
              <a:spcBef>
                <a:spcPts val="1200"/>
              </a:spcBef>
              <a:spcAft>
                <a:spcPts val="0"/>
              </a:spcAft>
              <a:buClr>
                <a:schemeClr val="lt1"/>
              </a:buClr>
              <a:buSzPts val="2000"/>
              <a:buFont typeface="Noto Sans Symbols"/>
              <a:buChar char="●"/>
              <a:defRPr sz="2000" b="0" i="0" u="none" strike="noStrike" cap="none">
                <a:solidFill>
                  <a:schemeClr val="lt1"/>
                </a:solidFill>
                <a:latin typeface="Corbel"/>
                <a:ea typeface="Corbel"/>
                <a:cs typeface="Corbel"/>
                <a:sym typeface="Corbel"/>
              </a:defRPr>
            </a:lvl1pPr>
            <a:lvl2pPr marL="914400" marR="0" lvl="1" indent="-342900" algn="l" rtl="0">
              <a:lnSpc>
                <a:spcPct val="90000"/>
              </a:lnSpc>
              <a:spcBef>
                <a:spcPts val="250"/>
              </a:spcBef>
              <a:spcAft>
                <a:spcPts val="0"/>
              </a:spcAft>
              <a:buClr>
                <a:schemeClr val="lt1"/>
              </a:buClr>
              <a:buSzPts val="1800"/>
              <a:buFont typeface="Noto Sans Symbols"/>
              <a:buChar char="●"/>
              <a:defRPr sz="1800" b="0" i="0" u="none" strike="noStrike" cap="none">
                <a:solidFill>
                  <a:schemeClr val="lt1"/>
                </a:solidFill>
                <a:latin typeface="Corbel"/>
                <a:ea typeface="Corbel"/>
                <a:cs typeface="Corbel"/>
                <a:sym typeface="Corbel"/>
              </a:defRPr>
            </a:lvl2pPr>
            <a:lvl3pPr marL="1371600" marR="0" lvl="2" indent="-330200" algn="l" rtl="0">
              <a:lnSpc>
                <a:spcPct val="90000"/>
              </a:lnSpc>
              <a:spcBef>
                <a:spcPts val="250"/>
              </a:spcBef>
              <a:spcAft>
                <a:spcPts val="0"/>
              </a:spcAft>
              <a:buClr>
                <a:schemeClr val="lt1"/>
              </a:buClr>
              <a:buSzPts val="1600"/>
              <a:buFont typeface="Noto Sans Symbols"/>
              <a:buChar char="●"/>
              <a:defRPr sz="1600" b="0" i="0" u="none" strike="noStrike" cap="none">
                <a:solidFill>
                  <a:schemeClr val="lt1"/>
                </a:solidFill>
                <a:latin typeface="Corbel"/>
                <a:ea typeface="Corbel"/>
                <a:cs typeface="Corbel"/>
                <a:sym typeface="Corbel"/>
              </a:defRPr>
            </a:lvl3pPr>
            <a:lvl4pPr marL="1828800" marR="0" lvl="3" indent="-317500" algn="l" rtl="0">
              <a:lnSpc>
                <a:spcPct val="90000"/>
              </a:lnSpc>
              <a:spcBef>
                <a:spcPts val="250"/>
              </a:spcBef>
              <a:spcAft>
                <a:spcPts val="0"/>
              </a:spcAft>
              <a:buClr>
                <a:schemeClr val="lt1"/>
              </a:buClr>
              <a:buSzPts val="1400"/>
              <a:buFont typeface="Noto Sans Symbols"/>
              <a:buChar char="●"/>
              <a:defRPr sz="1400" b="0" i="0" u="none" strike="noStrike" cap="none">
                <a:solidFill>
                  <a:schemeClr val="lt1"/>
                </a:solidFill>
                <a:latin typeface="Corbel"/>
                <a:ea typeface="Corbel"/>
                <a:cs typeface="Corbel"/>
                <a:sym typeface="Corbel"/>
              </a:defRPr>
            </a:lvl4pPr>
            <a:lvl5pPr marL="2286000" marR="0" lvl="4" indent="-317500" algn="l" rtl="0">
              <a:lnSpc>
                <a:spcPct val="90000"/>
              </a:lnSpc>
              <a:spcBef>
                <a:spcPts val="250"/>
              </a:spcBef>
              <a:spcAft>
                <a:spcPts val="0"/>
              </a:spcAft>
              <a:buClr>
                <a:schemeClr val="lt1"/>
              </a:buClr>
              <a:buSzPts val="1400"/>
              <a:buFont typeface="Noto Sans Symbols"/>
              <a:buChar char="●"/>
              <a:defRPr sz="1400" b="0" i="0" u="none" strike="noStrike" cap="none">
                <a:solidFill>
                  <a:schemeClr val="lt1"/>
                </a:solidFill>
                <a:latin typeface="Corbel"/>
                <a:ea typeface="Corbel"/>
                <a:cs typeface="Corbel"/>
                <a:sym typeface="Corbel"/>
              </a:defRPr>
            </a:lvl5pPr>
            <a:lvl6pPr marL="2743200" marR="0" lvl="5" indent="-317500" algn="l" rtl="0">
              <a:lnSpc>
                <a:spcPct val="90000"/>
              </a:lnSpc>
              <a:spcBef>
                <a:spcPts val="250"/>
              </a:spcBef>
              <a:spcAft>
                <a:spcPts val="0"/>
              </a:spcAft>
              <a:buClr>
                <a:schemeClr val="lt1"/>
              </a:buClr>
              <a:buSzPts val="1400"/>
              <a:buFont typeface="Noto Sans Symbols"/>
              <a:buChar char="●"/>
              <a:defRPr sz="1400" b="0" i="0" u="none" strike="noStrike" cap="none">
                <a:solidFill>
                  <a:schemeClr val="lt1"/>
                </a:solidFill>
                <a:latin typeface="Corbel"/>
                <a:ea typeface="Corbel"/>
                <a:cs typeface="Corbel"/>
                <a:sym typeface="Corbel"/>
              </a:defRPr>
            </a:lvl6pPr>
            <a:lvl7pPr marL="3200400" marR="0" lvl="6" indent="-317500" algn="l" rtl="0">
              <a:lnSpc>
                <a:spcPct val="90000"/>
              </a:lnSpc>
              <a:spcBef>
                <a:spcPts val="250"/>
              </a:spcBef>
              <a:spcAft>
                <a:spcPts val="0"/>
              </a:spcAft>
              <a:buClr>
                <a:schemeClr val="lt1"/>
              </a:buClr>
              <a:buSzPts val="1400"/>
              <a:buFont typeface="Noto Sans Symbols"/>
              <a:buChar char="●"/>
              <a:defRPr sz="1400" b="0" i="0" u="none" strike="noStrike" cap="none">
                <a:solidFill>
                  <a:schemeClr val="lt1"/>
                </a:solidFill>
                <a:latin typeface="Corbel"/>
                <a:ea typeface="Corbel"/>
                <a:cs typeface="Corbel"/>
                <a:sym typeface="Corbel"/>
              </a:defRPr>
            </a:lvl7pPr>
            <a:lvl8pPr marL="3657600" marR="0" lvl="7" indent="-317500" algn="l" rtl="0">
              <a:lnSpc>
                <a:spcPct val="90000"/>
              </a:lnSpc>
              <a:spcBef>
                <a:spcPts val="250"/>
              </a:spcBef>
              <a:spcAft>
                <a:spcPts val="0"/>
              </a:spcAft>
              <a:buClr>
                <a:schemeClr val="lt1"/>
              </a:buClr>
              <a:buSzPts val="1400"/>
              <a:buFont typeface="Noto Sans Symbols"/>
              <a:buChar char="●"/>
              <a:defRPr sz="1400" b="0" i="0" u="none" strike="noStrike" cap="none">
                <a:solidFill>
                  <a:schemeClr val="lt1"/>
                </a:solidFill>
                <a:latin typeface="Corbel"/>
                <a:ea typeface="Corbel"/>
                <a:cs typeface="Corbel"/>
                <a:sym typeface="Corbel"/>
              </a:defRPr>
            </a:lvl8pPr>
            <a:lvl9pPr marL="4114800" marR="0" lvl="8" indent="-317500" algn="l" rtl="0">
              <a:lnSpc>
                <a:spcPct val="90000"/>
              </a:lnSpc>
              <a:spcBef>
                <a:spcPts val="250"/>
              </a:spcBef>
              <a:spcAft>
                <a:spcPts val="250"/>
              </a:spcAft>
              <a:buClr>
                <a:schemeClr val="lt1"/>
              </a:buClr>
              <a:buSzPts val="1400"/>
              <a:buFont typeface="Noto Sans Symbols"/>
              <a:buChar char="●"/>
              <a:defRPr sz="1400" b="0" i="0" u="none" strike="noStrike" cap="none">
                <a:solidFill>
                  <a:schemeClr val="lt1"/>
                </a:solidFill>
                <a:latin typeface="Corbel"/>
                <a:ea typeface="Corbel"/>
                <a:cs typeface="Corbel"/>
                <a:sym typeface="Corbel"/>
              </a:defRPr>
            </a:lvl9pPr>
          </a:lstStyle>
          <a:p>
            <a:endParaRPr/>
          </a:p>
        </p:txBody>
      </p:sp>
      <p:sp>
        <p:nvSpPr>
          <p:cNvPr id="12" name="Google Shape;12;p32"/>
          <p:cNvSpPr txBox="1">
            <a:spLocks noGrp="1"/>
          </p:cNvSpPr>
          <p:nvPr>
            <p:ph type="dt" idx="10"/>
          </p:nvPr>
        </p:nvSpPr>
        <p:spPr>
          <a:xfrm>
            <a:off x="262465"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100" b="0" i="0" u="none" strike="noStrike" cap="none">
                <a:solidFill>
                  <a:srgbClr val="7F7F7F"/>
                </a:solidFill>
                <a:latin typeface="Corbel"/>
                <a:ea typeface="Corbel"/>
                <a:cs typeface="Corbel"/>
                <a:sym typeface="Corbe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orbel"/>
                <a:ea typeface="Corbel"/>
                <a:cs typeface="Corbel"/>
                <a:sym typeface="Corbe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orbel"/>
                <a:ea typeface="Corbel"/>
                <a:cs typeface="Corbel"/>
                <a:sym typeface="Corbe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orbel"/>
                <a:ea typeface="Corbel"/>
                <a:cs typeface="Corbel"/>
                <a:sym typeface="Corbe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orbel"/>
                <a:ea typeface="Corbel"/>
                <a:cs typeface="Corbel"/>
                <a:sym typeface="Corbe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orbel"/>
                <a:ea typeface="Corbel"/>
                <a:cs typeface="Corbel"/>
                <a:sym typeface="Corbe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orbel"/>
                <a:ea typeface="Corbel"/>
                <a:cs typeface="Corbel"/>
                <a:sym typeface="Corbe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orbel"/>
                <a:ea typeface="Corbel"/>
                <a:cs typeface="Corbel"/>
                <a:sym typeface="Corbe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orbel"/>
                <a:ea typeface="Corbel"/>
                <a:cs typeface="Corbel"/>
                <a:sym typeface="Corbel"/>
              </a:defRPr>
            </a:lvl9pPr>
          </a:lstStyle>
          <a:p>
            <a:endParaRPr/>
          </a:p>
        </p:txBody>
      </p:sp>
      <p:sp>
        <p:nvSpPr>
          <p:cNvPr id="13" name="Google Shape;13;p32"/>
          <p:cNvSpPr txBox="1">
            <a:spLocks noGrp="1"/>
          </p:cNvSpPr>
          <p:nvPr>
            <p:ph type="ftr" idx="11"/>
          </p:nvPr>
        </p:nvSpPr>
        <p:spPr>
          <a:xfrm>
            <a:off x="3869268" y="6356350"/>
            <a:ext cx="5911517"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100" b="0" i="0" u="none" strike="noStrike" cap="none">
                <a:solidFill>
                  <a:srgbClr val="7F7F7F"/>
                </a:solidFill>
                <a:latin typeface="Corbel"/>
                <a:ea typeface="Corbel"/>
                <a:cs typeface="Corbel"/>
                <a:sym typeface="Corbe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orbel"/>
                <a:ea typeface="Corbel"/>
                <a:cs typeface="Corbel"/>
                <a:sym typeface="Corbe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orbel"/>
                <a:ea typeface="Corbel"/>
                <a:cs typeface="Corbel"/>
                <a:sym typeface="Corbe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orbel"/>
                <a:ea typeface="Corbel"/>
                <a:cs typeface="Corbel"/>
                <a:sym typeface="Corbe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orbel"/>
                <a:ea typeface="Corbel"/>
                <a:cs typeface="Corbel"/>
                <a:sym typeface="Corbe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orbel"/>
                <a:ea typeface="Corbel"/>
                <a:cs typeface="Corbel"/>
                <a:sym typeface="Corbe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orbel"/>
                <a:ea typeface="Corbel"/>
                <a:cs typeface="Corbel"/>
                <a:sym typeface="Corbe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orbel"/>
                <a:ea typeface="Corbel"/>
                <a:cs typeface="Corbel"/>
                <a:sym typeface="Corbe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orbel"/>
                <a:ea typeface="Corbel"/>
                <a:cs typeface="Corbel"/>
                <a:sym typeface="Corbel"/>
              </a:defRPr>
            </a:lvl9pPr>
          </a:lstStyle>
          <a:p>
            <a:endParaRPr/>
          </a:p>
        </p:txBody>
      </p:sp>
      <p:sp>
        <p:nvSpPr>
          <p:cNvPr id="14" name="Google Shape;14;p32"/>
          <p:cNvSpPr txBox="1">
            <a:spLocks noGrp="1"/>
          </p:cNvSpPr>
          <p:nvPr>
            <p:ph type="sldNum" idx="12"/>
          </p:nvPr>
        </p:nvSpPr>
        <p:spPr>
          <a:xfrm>
            <a:off x="10634135" y="6356350"/>
            <a:ext cx="1530927"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1pPr>
            <a:lvl2pPr marL="0" marR="0" lvl="1" indent="0" algn="r" rtl="0">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2pPr>
            <a:lvl3pPr marL="0" marR="0" lvl="2" indent="0" algn="r" rtl="0">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3pPr>
            <a:lvl4pPr marL="0" marR="0" lvl="3" indent="0" algn="r" rtl="0">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4pPr>
            <a:lvl5pPr marL="0" marR="0" lvl="4" indent="0" algn="r" rtl="0">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5pPr>
            <a:lvl6pPr marL="0" marR="0" lvl="5" indent="0" algn="r" rtl="0">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6pPr>
            <a:lvl7pPr marL="0" marR="0" lvl="6" indent="0" algn="r" rtl="0">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7pPr>
            <a:lvl8pPr marL="0" marR="0" lvl="7" indent="0" algn="r" rtl="0">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8pPr>
            <a:lvl9pPr marL="0" marR="0" lvl="8" indent="0" algn="r" rtl="0">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pl-PL"/>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5" r:id="rId5"/>
    <p:sldLayoutId id="2147483656" r:id="rId6"/>
    <p:sldLayoutId id="2147483657" r:id="rId7"/>
    <p:sldLayoutId id="2147483658" r:id="rId8"/>
    <p:sldLayoutId id="2147483660" r:id="rId9"/>
    <p:sldLayoutId id="2147483661" r:id="rId10"/>
    <p:sldLayoutId id="2147483662"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jp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5.xml"/><Relationship Id="rId1" Type="http://schemas.openxmlformats.org/officeDocument/2006/relationships/slideLayout" Target="../slideLayouts/slideLayout3.xml"/><Relationship Id="rId5" Type="http://schemas.openxmlformats.org/officeDocument/2006/relationships/image" Target="../media/image28.emf"/><Relationship Id="rId4" Type="http://schemas.openxmlformats.org/officeDocument/2006/relationships/image" Target="../media/image7.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6.xml"/><Relationship Id="rId1" Type="http://schemas.openxmlformats.org/officeDocument/2006/relationships/slideLayout" Target="../slideLayouts/slideLayout8.xml"/><Relationship Id="rId5" Type="http://schemas.openxmlformats.org/officeDocument/2006/relationships/image" Target="../media/image32.png"/><Relationship Id="rId4" Type="http://schemas.openxmlformats.org/officeDocument/2006/relationships/image" Target="../media/image31.png"/></Relationships>
</file>

<file path=ppt/slides/_rels/slide2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36.emf"/><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7.xml"/><Relationship Id="rId1" Type="http://schemas.openxmlformats.org/officeDocument/2006/relationships/slideLayout" Target="../slideLayouts/slideLayout5.xml"/><Relationship Id="rId4" Type="http://schemas.openxmlformats.org/officeDocument/2006/relationships/image" Target="../media/image7.png"/></Relationships>
</file>

<file path=ppt/slides/_rels/slide2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8.xml"/><Relationship Id="rId1" Type="http://schemas.openxmlformats.org/officeDocument/2006/relationships/slideLayout" Target="../slideLayouts/slideLayout11.xml"/><Relationship Id="rId5" Type="http://schemas.openxmlformats.org/officeDocument/2006/relationships/image" Target="../media/image37.png"/><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10.jpg"/></Relationships>
</file>

<file path=ppt/slides/_rels/slide3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9.xml"/><Relationship Id="rId1" Type="http://schemas.openxmlformats.org/officeDocument/2006/relationships/slideLayout" Target="../slideLayouts/slideLayout6.xml"/><Relationship Id="rId4" Type="http://schemas.openxmlformats.org/officeDocument/2006/relationships/image" Target="../media/image39.jp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sp>
        <p:nvSpPr>
          <p:cNvPr id="154" name="Google Shape;154;p1"/>
          <p:cNvSpPr txBox="1">
            <a:spLocks noGrp="1"/>
          </p:cNvSpPr>
          <p:nvPr>
            <p:ph type="title"/>
          </p:nvPr>
        </p:nvSpPr>
        <p:spPr>
          <a:xfrm>
            <a:off x="3595530" y="397208"/>
            <a:ext cx="3949952" cy="4109478"/>
          </a:xfrm>
          <a:prstGeom prst="rect">
            <a:avLst/>
          </a:prstGeom>
          <a:noFill/>
          <a:ln>
            <a:noFill/>
          </a:ln>
        </p:spPr>
        <p:txBody>
          <a:bodyPr spcFirstLastPara="1" wrap="square" lIns="91425" tIns="45700" rIns="91425" bIns="45700" anchor="b" anchorCtr="0">
            <a:noAutofit/>
          </a:bodyPr>
          <a:lstStyle/>
          <a:p>
            <a:pPr lvl="0">
              <a:buSzPts val="19234"/>
            </a:pPr>
            <a:r>
              <a:rPr lang="pl-PL" sz="3600" dirty="0">
                <a:latin typeface="Times New Roman" panose="02020603050405020304" pitchFamily="18" charset="0"/>
                <a:cs typeface="Times New Roman" panose="02020603050405020304" pitchFamily="18" charset="0"/>
              </a:rPr>
              <a:t/>
            </a:r>
            <a:br>
              <a:rPr lang="pl-PL" sz="3600" dirty="0">
                <a:latin typeface="Times New Roman" panose="02020603050405020304" pitchFamily="18" charset="0"/>
                <a:cs typeface="Times New Roman" panose="02020603050405020304" pitchFamily="18" charset="0"/>
              </a:rPr>
            </a:br>
            <a:r>
              <a:rPr lang="en-US" sz="3200" dirty="0">
                <a:solidFill>
                  <a:schemeClr val="lt1"/>
                </a:solidFill>
                <a:latin typeface="Times New Roman" panose="02020603050405020304" pitchFamily="18" charset="0"/>
                <a:cs typeface="Times New Roman" panose="02020603050405020304" pitchFamily="18" charset="0"/>
              </a:rPr>
              <a:t>Community participation in the process of identification, documentation and promotion of intangible cultural heritage</a:t>
            </a:r>
            <a:r>
              <a:rPr lang="pl-PL" sz="3600" dirty="0">
                <a:latin typeface="Times New Roman" panose="02020603050405020304" pitchFamily="18" charset="0"/>
                <a:cs typeface="Times New Roman" panose="02020603050405020304" pitchFamily="18" charset="0"/>
              </a:rPr>
              <a:t/>
            </a:r>
            <a:br>
              <a:rPr lang="pl-PL" sz="3600" dirty="0">
                <a:latin typeface="Times New Roman" panose="02020603050405020304" pitchFamily="18" charset="0"/>
                <a:cs typeface="Times New Roman" panose="02020603050405020304" pitchFamily="18" charset="0"/>
              </a:rPr>
            </a:br>
            <a:endParaRPr sz="3600" b="1" dirty="0">
              <a:latin typeface="Times New Roman" panose="02020603050405020304" pitchFamily="18" charset="0"/>
              <a:cs typeface="Times New Roman" panose="02020603050405020304" pitchFamily="18" charset="0"/>
            </a:endParaRPr>
          </a:p>
        </p:txBody>
      </p:sp>
      <p:sp>
        <p:nvSpPr>
          <p:cNvPr id="155" name="Google Shape;155;p1"/>
          <p:cNvSpPr txBox="1">
            <a:spLocks noGrp="1"/>
          </p:cNvSpPr>
          <p:nvPr>
            <p:ph type="body" idx="1"/>
          </p:nvPr>
        </p:nvSpPr>
        <p:spPr>
          <a:xfrm>
            <a:off x="1784959" y="5853959"/>
            <a:ext cx="5399179" cy="829941"/>
          </a:xfrm>
          <a:prstGeom prst="rect">
            <a:avLst/>
          </a:prstGeom>
          <a:noFill/>
          <a:ln>
            <a:noFill/>
          </a:ln>
        </p:spPr>
        <p:txBody>
          <a:bodyPr spcFirstLastPara="1" wrap="square" lIns="91425" tIns="45700" rIns="91425" bIns="45700" anchor="t" anchorCtr="0">
            <a:noAutofit/>
          </a:bodyPr>
          <a:lstStyle/>
          <a:p>
            <a:pPr marL="0" lvl="0" indent="0" algn="just" rtl="0">
              <a:lnSpc>
                <a:spcPct val="90000"/>
              </a:lnSpc>
              <a:spcBef>
                <a:spcPts val="0"/>
              </a:spcBef>
              <a:spcAft>
                <a:spcPts val="0"/>
              </a:spcAft>
              <a:buSzPts val="2000"/>
              <a:buNone/>
            </a:pPr>
            <a:r>
              <a:rPr lang="pl-PL" sz="1800" dirty="0" smtClean="0">
                <a:solidFill>
                  <a:schemeClr val="lt1"/>
                </a:solidFill>
                <a:latin typeface="Times New Roman" panose="02020603050405020304" pitchFamily="18" charset="0"/>
                <a:cs typeface="Times New Roman" panose="02020603050405020304" pitchFamily="18" charset="0"/>
              </a:rPr>
              <a:t>PhD. Adina Ciubotariu, Senior researcher, The Romanian Academy, Iași Branch </a:t>
            </a:r>
            <a:r>
              <a:rPr lang="pl-PL" sz="1800" dirty="0">
                <a:solidFill>
                  <a:schemeClr val="lt1"/>
                </a:solidFill>
                <a:latin typeface="Times New Roman" panose="02020603050405020304" pitchFamily="18" charset="0"/>
                <a:cs typeface="Times New Roman" panose="02020603050405020304" pitchFamily="18" charset="0"/>
              </a:rPr>
              <a:t>/ Global Facilitator for the 2003 Convention</a:t>
            </a:r>
            <a:endParaRPr sz="1800" dirty="0">
              <a:solidFill>
                <a:schemeClr val="lt1"/>
              </a:solidFill>
              <a:latin typeface="Times New Roman" panose="02020603050405020304" pitchFamily="18" charset="0"/>
              <a:cs typeface="Times New Roman" panose="02020603050405020304" pitchFamily="18" charset="0"/>
            </a:endParaRPr>
          </a:p>
        </p:txBody>
      </p:sp>
      <p:pic>
        <p:nvPicPr>
          <p:cNvPr id="156" name="Google Shape;156;p1"/>
          <p:cNvPicPr preferRelativeResize="0"/>
          <p:nvPr/>
        </p:nvPicPr>
        <p:blipFill rotWithShape="1">
          <a:blip r:embed="rId3">
            <a:alphaModFix/>
          </a:blip>
          <a:srcRect/>
          <a:stretch/>
        </p:blipFill>
        <p:spPr>
          <a:xfrm>
            <a:off x="77156" y="349262"/>
            <a:ext cx="3123126" cy="2006850"/>
          </a:xfrm>
          <a:prstGeom prst="rect">
            <a:avLst/>
          </a:prstGeom>
          <a:noFill/>
          <a:ln>
            <a:noFill/>
          </a:ln>
        </p:spPr>
      </p:pic>
      <p:pic>
        <p:nvPicPr>
          <p:cNvPr id="157" name="Google Shape;157;p1"/>
          <p:cNvPicPr preferRelativeResize="0"/>
          <p:nvPr/>
        </p:nvPicPr>
        <p:blipFill rotWithShape="1">
          <a:blip r:embed="rId4">
            <a:alphaModFix/>
          </a:blip>
          <a:srcRect/>
          <a:stretch/>
        </p:blipFill>
        <p:spPr>
          <a:xfrm>
            <a:off x="270250" y="2632150"/>
            <a:ext cx="2222600" cy="2222600"/>
          </a:xfrm>
          <a:prstGeom prst="rect">
            <a:avLst/>
          </a:prstGeom>
          <a:noFill/>
          <a:ln>
            <a:noFill/>
          </a:ln>
        </p:spPr>
      </p:pic>
      <p:pic>
        <p:nvPicPr>
          <p:cNvPr id="159" name="Google Shape;159;p1"/>
          <p:cNvPicPr preferRelativeResize="0"/>
          <p:nvPr/>
        </p:nvPicPr>
        <p:blipFill rotWithShape="1">
          <a:blip r:embed="rId5">
            <a:alphaModFix/>
          </a:blip>
          <a:srcRect/>
          <a:stretch/>
        </p:blipFill>
        <p:spPr>
          <a:xfrm>
            <a:off x="378350" y="4940225"/>
            <a:ext cx="1221075" cy="1743675"/>
          </a:xfrm>
          <a:prstGeom prst="rect">
            <a:avLst/>
          </a:prstGeom>
          <a:noFill/>
          <a:ln>
            <a:noFill/>
          </a:ln>
        </p:spPr>
      </p:pic>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49886" y="256638"/>
            <a:ext cx="4819649" cy="6427262"/>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6" name="Content Placeholder 1"/>
          <p:cNvSpPr>
            <a:spLocks noGrp="1"/>
          </p:cNvSpPr>
          <p:nvPr>
            <p:ph idx="1"/>
          </p:nvPr>
        </p:nvSpPr>
        <p:spPr>
          <a:xfrm>
            <a:off x="6286499" y="4767942"/>
            <a:ext cx="6327321" cy="1959427"/>
          </a:xfrm>
        </p:spPr>
        <p:txBody>
          <a:bodyPr>
            <a:normAutofit lnSpcReduction="10000"/>
          </a:bodyPr>
          <a:lstStyle/>
          <a:p>
            <a:pPr eaLnBrk="1" hangingPunct="1">
              <a:lnSpc>
                <a:spcPct val="90000"/>
              </a:lnSpc>
            </a:pPr>
            <a:r>
              <a:rPr lang="en-US" altLang="en-US" sz="2400" dirty="0" smtClean="0"/>
              <a:t>The need for representatives</a:t>
            </a:r>
          </a:p>
          <a:p>
            <a:pPr eaLnBrk="1" hangingPunct="1">
              <a:lnSpc>
                <a:spcPct val="90000"/>
              </a:lnSpc>
            </a:pPr>
            <a:r>
              <a:rPr lang="en-US" altLang="en-US" sz="2400" dirty="0" smtClean="0"/>
              <a:t>Existing representatives or not?</a:t>
            </a:r>
          </a:p>
          <a:p>
            <a:pPr eaLnBrk="1" hangingPunct="1">
              <a:lnSpc>
                <a:spcPct val="90000"/>
              </a:lnSpc>
            </a:pPr>
            <a:r>
              <a:rPr lang="en-US" altLang="en-US" sz="2400" dirty="0" smtClean="0"/>
              <a:t>Mandate and legitimacy of representatives</a:t>
            </a:r>
          </a:p>
          <a:p>
            <a:pPr eaLnBrk="1" hangingPunct="1">
              <a:lnSpc>
                <a:spcPct val="90000"/>
              </a:lnSpc>
            </a:pPr>
            <a:r>
              <a:rPr lang="en-US" altLang="en-US" sz="2400" dirty="0" smtClean="0"/>
              <a:t>Different views within communities</a:t>
            </a:r>
          </a:p>
          <a:p>
            <a:pPr eaLnBrk="1" hangingPunct="1">
              <a:lnSpc>
                <a:spcPct val="90000"/>
              </a:lnSpc>
            </a:pPr>
            <a:endParaRPr lang="en-US" altLang="en-US" dirty="0" smtClean="0"/>
          </a:p>
        </p:txBody>
      </p:sp>
      <p:pic>
        <p:nvPicPr>
          <p:cNvPr id="2" name="Picture 1"/>
          <p:cNvPicPr>
            <a:picLocks noChangeAspect="1"/>
          </p:cNvPicPr>
          <p:nvPr/>
        </p:nvPicPr>
        <p:blipFill>
          <a:blip r:embed="rId3"/>
          <a:stretch>
            <a:fillRect/>
          </a:stretch>
        </p:blipFill>
        <p:spPr>
          <a:xfrm>
            <a:off x="187778" y="370149"/>
            <a:ext cx="6243866" cy="4682900"/>
          </a:xfrm>
          <a:prstGeom prst="rect">
            <a:avLst/>
          </a:prstGeom>
        </p:spPr>
      </p:pic>
      <p:sp>
        <p:nvSpPr>
          <p:cNvPr id="7" name="Rectangle 6"/>
          <p:cNvSpPr>
            <a:spLocks noGrp="1" noChangeArrowheads="1"/>
          </p:cNvSpPr>
          <p:nvPr>
            <p:ph type="title"/>
          </p:nvPr>
        </p:nvSpPr>
        <p:spPr>
          <a:xfrm>
            <a:off x="677461" y="498021"/>
            <a:ext cx="8491031" cy="1575707"/>
          </a:xfrm>
        </p:spPr>
        <p:txBody>
          <a:bodyPr/>
          <a:lstStyle/>
          <a:p>
            <a:pPr algn="r" eaLnBrk="1" hangingPunct="1"/>
            <a:r>
              <a:rPr lang="en-ZA" altLang="en-US" sz="3200">
                <a:solidFill>
                  <a:srgbClr val="002060"/>
                </a:solidFill>
              </a:rPr>
              <a:t>Identifying community </a:t>
            </a:r>
            <a:r>
              <a:rPr lang="en-ZA" altLang="en-US" sz="3200"/>
              <a:t>representatives</a:t>
            </a:r>
            <a:endParaRPr lang="fr-FR" altLang="en-US" sz="3200"/>
          </a:p>
        </p:txBody>
      </p:sp>
    </p:spTree>
    <p:extLst>
      <p:ext uri="{BB962C8B-B14F-4D97-AF65-F5344CB8AC3E}">
        <p14:creationId xmlns:p14="http://schemas.microsoft.com/office/powerpoint/2010/main" val="119879710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6"/>
          <p:cNvSpPr>
            <a:spLocks noGrp="1" noChangeArrowheads="1"/>
          </p:cNvSpPr>
          <p:nvPr>
            <p:ph type="title"/>
          </p:nvPr>
        </p:nvSpPr>
        <p:spPr>
          <a:xfrm>
            <a:off x="-169862" y="274638"/>
            <a:ext cx="5122862" cy="1143000"/>
          </a:xfrm>
        </p:spPr>
        <p:txBody>
          <a:bodyPr/>
          <a:lstStyle/>
          <a:p>
            <a:pPr algn="r" eaLnBrk="1" hangingPunct="1"/>
            <a:r>
              <a:rPr lang="en-US" altLang="en-US" sz="3200"/>
              <a:t>Community participation</a:t>
            </a:r>
            <a:r>
              <a:rPr lang="en-GB" altLang="en-US" sz="3200"/>
              <a:t> </a:t>
            </a:r>
            <a:endParaRPr lang="fr-FR" altLang="en-US" sz="3200"/>
          </a:p>
        </p:txBody>
      </p:sp>
      <p:sp>
        <p:nvSpPr>
          <p:cNvPr id="20483" name="Content Placeholder 1"/>
          <p:cNvSpPr>
            <a:spLocks noGrp="1"/>
          </p:cNvSpPr>
          <p:nvPr>
            <p:ph idx="1"/>
          </p:nvPr>
        </p:nvSpPr>
        <p:spPr>
          <a:xfrm>
            <a:off x="180976" y="2245180"/>
            <a:ext cx="4906962" cy="4525963"/>
          </a:xfrm>
        </p:spPr>
        <p:txBody>
          <a:bodyPr/>
          <a:lstStyle/>
          <a:p>
            <a:pPr eaLnBrk="1" hangingPunct="1">
              <a:lnSpc>
                <a:spcPct val="90000"/>
              </a:lnSpc>
            </a:pPr>
            <a:r>
              <a:rPr lang="en-GB" altLang="en-US" sz="3000"/>
              <a:t>Through: workshops, meetings, consultations, polls, </a:t>
            </a:r>
            <a:r>
              <a:rPr lang="en-GB" altLang="en-US" sz="3000">
                <a:solidFill>
                  <a:srgbClr val="FF0000"/>
                </a:solidFill>
              </a:rPr>
              <a:t>media</a:t>
            </a:r>
            <a:r>
              <a:rPr lang="en-GB" altLang="en-US" sz="3000"/>
              <a:t>, capacity building, awareness-raising, etc.</a:t>
            </a:r>
          </a:p>
          <a:p>
            <a:pPr eaLnBrk="1" hangingPunct="1">
              <a:lnSpc>
                <a:spcPct val="90000"/>
              </a:lnSpc>
            </a:pPr>
            <a:r>
              <a:rPr lang="en-GB" altLang="en-US" sz="3000" dirty="0"/>
              <a:t>For: identification of elements, awareness-raising, safeguarding, developing nominations, etc.</a:t>
            </a:r>
          </a:p>
          <a:p>
            <a:pPr eaLnBrk="1" hangingPunct="1">
              <a:lnSpc>
                <a:spcPct val="90000"/>
              </a:lnSpc>
              <a:buFont typeface="Arial" panose="020B0604020202020204" pitchFamily="34" charset="0"/>
              <a:buNone/>
            </a:pPr>
            <a:endParaRPr lang="en-US" altLang="en-US" sz="300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41421" y="1916194"/>
            <a:ext cx="7275681" cy="4854949"/>
          </a:xfrm>
          <a:prstGeom prst="rect">
            <a:avLst/>
          </a:prstGeom>
        </p:spPr>
      </p:pic>
    </p:spTree>
    <p:extLst>
      <p:ext uri="{BB962C8B-B14F-4D97-AF65-F5344CB8AC3E}">
        <p14:creationId xmlns:p14="http://schemas.microsoft.com/office/powerpoint/2010/main" val="206793061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pic>
        <p:nvPicPr>
          <p:cNvPr id="204" name="Google Shape;204;g23738f4d393_0_138"/>
          <p:cNvPicPr preferRelativeResize="0"/>
          <p:nvPr/>
        </p:nvPicPr>
        <p:blipFill rotWithShape="1">
          <a:blip r:embed="rId3">
            <a:alphaModFix/>
          </a:blip>
          <a:srcRect/>
          <a:stretch/>
        </p:blipFill>
        <p:spPr>
          <a:xfrm rot="5400000">
            <a:off x="9102262" y="3768263"/>
            <a:ext cx="2974476" cy="3205000"/>
          </a:xfrm>
          <a:prstGeom prst="rect">
            <a:avLst/>
          </a:prstGeom>
          <a:noFill/>
          <a:ln>
            <a:noFill/>
          </a:ln>
        </p:spPr>
      </p:pic>
      <p:pic>
        <p:nvPicPr>
          <p:cNvPr id="3" name="Picture 2"/>
          <p:cNvPicPr>
            <a:picLocks noChangeAspect="1"/>
          </p:cNvPicPr>
          <p:nvPr/>
        </p:nvPicPr>
        <p:blipFill>
          <a:blip r:embed="rId4"/>
          <a:stretch>
            <a:fillRect/>
          </a:stretch>
        </p:blipFill>
        <p:spPr>
          <a:xfrm>
            <a:off x="179614" y="3151414"/>
            <a:ext cx="5468586" cy="3566469"/>
          </a:xfrm>
          <a:prstGeom prst="rect">
            <a:avLst/>
          </a:prstGeom>
        </p:spPr>
      </p:pic>
      <p:pic>
        <p:nvPicPr>
          <p:cNvPr id="4" name="Picture 3"/>
          <p:cNvPicPr>
            <a:picLocks noChangeAspect="1"/>
          </p:cNvPicPr>
          <p:nvPr/>
        </p:nvPicPr>
        <p:blipFill>
          <a:blip r:embed="rId5"/>
          <a:stretch>
            <a:fillRect/>
          </a:stretch>
        </p:blipFill>
        <p:spPr>
          <a:xfrm>
            <a:off x="338916" y="176633"/>
            <a:ext cx="11546825" cy="969348"/>
          </a:xfrm>
          <a:prstGeom prst="rect">
            <a:avLst/>
          </a:prstGeom>
        </p:spPr>
      </p:pic>
      <p:pic>
        <p:nvPicPr>
          <p:cNvPr id="5" name="Picture 4"/>
          <p:cNvPicPr>
            <a:picLocks noChangeAspect="1"/>
          </p:cNvPicPr>
          <p:nvPr/>
        </p:nvPicPr>
        <p:blipFill>
          <a:blip r:embed="rId6"/>
          <a:stretch>
            <a:fillRect/>
          </a:stretch>
        </p:blipFill>
        <p:spPr>
          <a:xfrm>
            <a:off x="29001" y="987879"/>
            <a:ext cx="11748964" cy="4727319"/>
          </a:xfrm>
          <a:prstGeom prst="rect">
            <a:avLst/>
          </a:prstGeom>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6"/>
          <p:cNvSpPr/>
          <p:nvPr/>
        </p:nvSpPr>
        <p:spPr>
          <a:xfrm>
            <a:off x="1401762" y="2749354"/>
            <a:ext cx="3295650" cy="2447925"/>
          </a:xfrm>
          <a:prstGeom prst="ellipse">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a:lnSpc>
                <a:spcPct val="90000"/>
              </a:lnSpc>
              <a:spcBef>
                <a:spcPts val="1200"/>
              </a:spcBef>
              <a:buClr>
                <a:schemeClr val="tx1"/>
              </a:buClr>
              <a:buFont typeface="Arial" panose="020B0604020202020204" pitchFamily="34" charset="0"/>
              <a:buChar char="•"/>
              <a:defRPr sz="2800" b="1">
                <a:solidFill>
                  <a:srgbClr val="07DEDB"/>
                </a:solidFill>
                <a:latin typeface="Arial" panose="020B0604020202020204" pitchFamily="34" charset="0"/>
                <a:ea typeface="MS PGothic" panose="020B0600070205080204" pitchFamily="34" charset="-128"/>
              </a:defRPr>
            </a:lvl1pPr>
            <a:lvl2pPr marL="37931725" indent="-37474525">
              <a:spcBef>
                <a:spcPts val="1200"/>
              </a:spcBef>
              <a:buFont typeface="Arial" panose="020B0604020202020204" pitchFamily="34" charset="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ts val="1200"/>
              </a:spcBef>
              <a:buChar char="•"/>
              <a:defRPr sz="2800">
                <a:solidFill>
                  <a:schemeClr val="tx1"/>
                </a:solidFill>
                <a:latin typeface="Arial" panose="020B0604020202020204" pitchFamily="34" charset="0"/>
                <a:ea typeface="MS PGothic" panose="020B0600070205080204" pitchFamily="34" charset="-128"/>
              </a:defRPr>
            </a:lvl3pPr>
            <a:lvl4pPr marL="466725" indent="-215900">
              <a:spcBef>
                <a:spcPts val="600"/>
              </a:spcBef>
              <a:buClr>
                <a:schemeClr val="accent1"/>
              </a:buClr>
              <a:buFont typeface="Arial" panose="020B0604020202020204" pitchFamily="34" charset="0"/>
              <a:buChar char="•"/>
              <a:defRPr sz="2400">
                <a:solidFill>
                  <a:schemeClr val="tx1"/>
                </a:solidFill>
                <a:latin typeface="Arial" panose="020B0604020202020204" pitchFamily="34" charset="0"/>
                <a:ea typeface="MS PGothic" panose="020B0600070205080204" pitchFamily="34" charset="-128"/>
              </a:defRPr>
            </a:lvl4pPr>
            <a:lvl5pPr marL="466725" indent="1362075">
              <a:spcBef>
                <a:spcPts val="600"/>
              </a:spcBef>
              <a:buChar char="»"/>
              <a:defRPr sz="2000">
                <a:solidFill>
                  <a:srgbClr val="07DEDB"/>
                </a:solidFill>
                <a:latin typeface="Arial" panose="020B0604020202020204" pitchFamily="34" charset="0"/>
                <a:ea typeface="MS PGothic" panose="020B0600070205080204" pitchFamily="34" charset="-128"/>
              </a:defRPr>
            </a:lvl5pPr>
            <a:lvl6pPr marL="923925" indent="1362075" defTabSz="457200" eaLnBrk="0" fontAlgn="base" hangingPunct="0">
              <a:spcBef>
                <a:spcPts val="600"/>
              </a:spcBef>
              <a:spcAft>
                <a:spcPct val="0"/>
              </a:spcAft>
              <a:buChar char="»"/>
              <a:defRPr sz="2000">
                <a:solidFill>
                  <a:srgbClr val="07DEDB"/>
                </a:solidFill>
                <a:latin typeface="Arial" panose="020B0604020202020204" pitchFamily="34" charset="0"/>
                <a:ea typeface="MS PGothic" panose="020B0600070205080204" pitchFamily="34" charset="-128"/>
              </a:defRPr>
            </a:lvl6pPr>
            <a:lvl7pPr marL="1381125" indent="1362075" defTabSz="457200" eaLnBrk="0" fontAlgn="base" hangingPunct="0">
              <a:spcBef>
                <a:spcPts val="600"/>
              </a:spcBef>
              <a:spcAft>
                <a:spcPct val="0"/>
              </a:spcAft>
              <a:buChar char="»"/>
              <a:defRPr sz="2000">
                <a:solidFill>
                  <a:srgbClr val="07DEDB"/>
                </a:solidFill>
                <a:latin typeface="Arial" panose="020B0604020202020204" pitchFamily="34" charset="0"/>
                <a:ea typeface="MS PGothic" panose="020B0600070205080204" pitchFamily="34" charset="-128"/>
              </a:defRPr>
            </a:lvl7pPr>
            <a:lvl8pPr marL="1838325" indent="1362075" defTabSz="457200" eaLnBrk="0" fontAlgn="base" hangingPunct="0">
              <a:spcBef>
                <a:spcPts val="600"/>
              </a:spcBef>
              <a:spcAft>
                <a:spcPct val="0"/>
              </a:spcAft>
              <a:buChar char="»"/>
              <a:defRPr sz="2000">
                <a:solidFill>
                  <a:srgbClr val="07DEDB"/>
                </a:solidFill>
                <a:latin typeface="Arial" panose="020B0604020202020204" pitchFamily="34" charset="0"/>
                <a:ea typeface="MS PGothic" panose="020B0600070205080204" pitchFamily="34" charset="-128"/>
              </a:defRPr>
            </a:lvl8pPr>
            <a:lvl9pPr marL="2295525" indent="1362075" defTabSz="457200" eaLnBrk="0" fontAlgn="base" hangingPunct="0">
              <a:spcBef>
                <a:spcPts val="600"/>
              </a:spcBef>
              <a:spcAft>
                <a:spcPct val="0"/>
              </a:spcAft>
              <a:buChar char="»"/>
              <a:defRPr sz="2000">
                <a:solidFill>
                  <a:srgbClr val="07DEDB"/>
                </a:solidFill>
                <a:latin typeface="Arial" panose="020B0604020202020204" pitchFamily="34" charset="0"/>
                <a:ea typeface="MS PGothic" panose="020B0600070205080204" pitchFamily="34" charset="-128"/>
              </a:defRPr>
            </a:lvl9pPr>
          </a:lstStyle>
          <a:p>
            <a:pPr algn="ctr" defTabSz="457200" fontAlgn="base">
              <a:lnSpc>
                <a:spcPct val="100000"/>
              </a:lnSpc>
              <a:spcBef>
                <a:spcPct val="0"/>
              </a:spcBef>
              <a:spcAft>
                <a:spcPct val="0"/>
              </a:spcAft>
              <a:buClrTx/>
              <a:buNone/>
              <a:defRPr/>
            </a:pPr>
            <a:endParaRPr lang="en-ZA" altLang="fr-FR" sz="1800" b="0">
              <a:solidFill>
                <a:srgbClr val="FFFFFF"/>
              </a:solidFill>
              <a:ea typeface="Arial Unicode MS" panose="020B0604020202020204" pitchFamily="34" charset="-128"/>
              <a:cs typeface="Arial Unicode MS" panose="020B0604020202020204" pitchFamily="34" charset="-128"/>
            </a:endParaRPr>
          </a:p>
        </p:txBody>
      </p:sp>
      <p:sp>
        <p:nvSpPr>
          <p:cNvPr id="6" name="Rounded Rectangle 7"/>
          <p:cNvSpPr/>
          <p:nvPr/>
        </p:nvSpPr>
        <p:spPr>
          <a:xfrm>
            <a:off x="8342313" y="2747766"/>
            <a:ext cx="2160588" cy="2449513"/>
          </a:xfrm>
          <a:prstGeom prst="roundRect">
            <a:avLst/>
          </a:prstGeom>
          <a:solidFill>
            <a:schemeClr val="tx2">
              <a:lumMod val="20000"/>
              <a:lumOff val="8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lnSpc>
                <a:spcPct val="90000"/>
              </a:lnSpc>
              <a:spcBef>
                <a:spcPts val="1200"/>
              </a:spcBef>
              <a:buClr>
                <a:schemeClr val="tx1"/>
              </a:buClr>
              <a:buFont typeface="Arial" panose="020B0604020202020204" pitchFamily="34" charset="0"/>
              <a:buChar char="•"/>
              <a:defRPr sz="2800" b="1">
                <a:solidFill>
                  <a:srgbClr val="07DEDB"/>
                </a:solidFill>
                <a:latin typeface="Arial" panose="020B0604020202020204" pitchFamily="34" charset="0"/>
                <a:ea typeface="MS PGothic" panose="020B0600070205080204" pitchFamily="34" charset="-128"/>
              </a:defRPr>
            </a:lvl1pPr>
            <a:lvl2pPr marL="37931725" indent="-37474525">
              <a:spcBef>
                <a:spcPts val="1200"/>
              </a:spcBef>
              <a:buFont typeface="Arial" panose="020B0604020202020204" pitchFamily="34" charset="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ts val="1200"/>
              </a:spcBef>
              <a:buChar char="•"/>
              <a:defRPr sz="2800">
                <a:solidFill>
                  <a:schemeClr val="tx1"/>
                </a:solidFill>
                <a:latin typeface="Arial" panose="020B0604020202020204" pitchFamily="34" charset="0"/>
                <a:ea typeface="MS PGothic" panose="020B0600070205080204" pitchFamily="34" charset="-128"/>
              </a:defRPr>
            </a:lvl3pPr>
            <a:lvl4pPr marL="466725" indent="-215900">
              <a:spcBef>
                <a:spcPts val="600"/>
              </a:spcBef>
              <a:buClr>
                <a:schemeClr val="accent1"/>
              </a:buClr>
              <a:buFont typeface="Arial" panose="020B0604020202020204" pitchFamily="34" charset="0"/>
              <a:buChar char="•"/>
              <a:defRPr sz="2400">
                <a:solidFill>
                  <a:schemeClr val="tx1"/>
                </a:solidFill>
                <a:latin typeface="Arial" panose="020B0604020202020204" pitchFamily="34" charset="0"/>
                <a:ea typeface="MS PGothic" panose="020B0600070205080204" pitchFamily="34" charset="-128"/>
              </a:defRPr>
            </a:lvl4pPr>
            <a:lvl5pPr marL="466725" indent="1362075">
              <a:spcBef>
                <a:spcPts val="600"/>
              </a:spcBef>
              <a:buChar char="»"/>
              <a:defRPr sz="2000">
                <a:solidFill>
                  <a:srgbClr val="07DEDB"/>
                </a:solidFill>
                <a:latin typeface="Arial" panose="020B0604020202020204" pitchFamily="34" charset="0"/>
                <a:ea typeface="MS PGothic" panose="020B0600070205080204" pitchFamily="34" charset="-128"/>
              </a:defRPr>
            </a:lvl5pPr>
            <a:lvl6pPr marL="923925" indent="1362075" defTabSz="457200" eaLnBrk="0" fontAlgn="base" hangingPunct="0">
              <a:spcBef>
                <a:spcPts val="600"/>
              </a:spcBef>
              <a:spcAft>
                <a:spcPct val="0"/>
              </a:spcAft>
              <a:buChar char="»"/>
              <a:defRPr sz="2000">
                <a:solidFill>
                  <a:srgbClr val="07DEDB"/>
                </a:solidFill>
                <a:latin typeface="Arial" panose="020B0604020202020204" pitchFamily="34" charset="0"/>
                <a:ea typeface="MS PGothic" panose="020B0600070205080204" pitchFamily="34" charset="-128"/>
              </a:defRPr>
            </a:lvl6pPr>
            <a:lvl7pPr marL="1381125" indent="1362075" defTabSz="457200" eaLnBrk="0" fontAlgn="base" hangingPunct="0">
              <a:spcBef>
                <a:spcPts val="600"/>
              </a:spcBef>
              <a:spcAft>
                <a:spcPct val="0"/>
              </a:spcAft>
              <a:buChar char="»"/>
              <a:defRPr sz="2000">
                <a:solidFill>
                  <a:srgbClr val="07DEDB"/>
                </a:solidFill>
                <a:latin typeface="Arial" panose="020B0604020202020204" pitchFamily="34" charset="0"/>
                <a:ea typeface="MS PGothic" panose="020B0600070205080204" pitchFamily="34" charset="-128"/>
              </a:defRPr>
            </a:lvl7pPr>
            <a:lvl8pPr marL="1838325" indent="1362075" defTabSz="457200" eaLnBrk="0" fontAlgn="base" hangingPunct="0">
              <a:spcBef>
                <a:spcPts val="600"/>
              </a:spcBef>
              <a:spcAft>
                <a:spcPct val="0"/>
              </a:spcAft>
              <a:buChar char="»"/>
              <a:defRPr sz="2000">
                <a:solidFill>
                  <a:srgbClr val="07DEDB"/>
                </a:solidFill>
                <a:latin typeface="Arial" panose="020B0604020202020204" pitchFamily="34" charset="0"/>
                <a:ea typeface="MS PGothic" panose="020B0600070205080204" pitchFamily="34" charset="-128"/>
              </a:defRPr>
            </a:lvl8pPr>
            <a:lvl9pPr marL="2295525" indent="1362075" defTabSz="457200" eaLnBrk="0" fontAlgn="base" hangingPunct="0">
              <a:spcBef>
                <a:spcPts val="600"/>
              </a:spcBef>
              <a:spcAft>
                <a:spcPct val="0"/>
              </a:spcAft>
              <a:buChar char="»"/>
              <a:defRPr sz="2000">
                <a:solidFill>
                  <a:srgbClr val="07DEDB"/>
                </a:solidFill>
                <a:latin typeface="Arial" panose="020B0604020202020204" pitchFamily="34" charset="0"/>
                <a:ea typeface="MS PGothic" panose="020B0600070205080204" pitchFamily="34" charset="-128"/>
              </a:defRPr>
            </a:lvl9pPr>
          </a:lstStyle>
          <a:p>
            <a:pPr algn="ctr" defTabSz="457200" fontAlgn="base">
              <a:lnSpc>
                <a:spcPct val="100000"/>
              </a:lnSpc>
              <a:spcBef>
                <a:spcPct val="0"/>
              </a:spcBef>
              <a:spcAft>
                <a:spcPct val="0"/>
              </a:spcAft>
              <a:buClrTx/>
              <a:buNone/>
              <a:defRPr/>
            </a:pPr>
            <a:endParaRPr lang="en-ZA" altLang="fr-FR" sz="1800" b="0">
              <a:solidFill>
                <a:srgbClr val="FFFFFF"/>
              </a:solidFill>
              <a:ea typeface="Arial Unicode MS" panose="020B0604020202020204" pitchFamily="34" charset="-128"/>
              <a:cs typeface="Arial Unicode MS" panose="020B0604020202020204" pitchFamily="34" charset="-128"/>
            </a:endParaRPr>
          </a:p>
        </p:txBody>
      </p:sp>
      <p:sp>
        <p:nvSpPr>
          <p:cNvPr id="23557" name="TextBox 8"/>
          <p:cNvSpPr txBox="1">
            <a:spLocks noChangeArrowheads="1"/>
          </p:cNvSpPr>
          <p:nvPr/>
        </p:nvSpPr>
        <p:spPr bwMode="auto">
          <a:xfrm>
            <a:off x="1401762" y="3675746"/>
            <a:ext cx="338455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ctr" defTabSz="457200" fontAlgn="base">
              <a:spcBef>
                <a:spcPct val="0"/>
              </a:spcBef>
              <a:spcAft>
                <a:spcPct val="0"/>
              </a:spcAft>
            </a:pPr>
            <a:r>
              <a:rPr lang="en-ZA" altLang="en-US" sz="1800" b="1" dirty="0">
                <a:solidFill>
                  <a:prstClr val="black"/>
                </a:solidFill>
              </a:rPr>
              <a:t>Communities, groups and individuals concerned</a:t>
            </a:r>
          </a:p>
        </p:txBody>
      </p:sp>
      <p:sp>
        <p:nvSpPr>
          <p:cNvPr id="23558" name="TextBox 9"/>
          <p:cNvSpPr txBox="1">
            <a:spLocks noChangeArrowheads="1"/>
          </p:cNvSpPr>
          <p:nvPr/>
        </p:nvSpPr>
        <p:spPr bwMode="auto">
          <a:xfrm>
            <a:off x="8743949" y="3592286"/>
            <a:ext cx="131445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ctr" defTabSz="457200" fontAlgn="base">
              <a:spcBef>
                <a:spcPct val="0"/>
              </a:spcBef>
              <a:spcAft>
                <a:spcPct val="0"/>
              </a:spcAft>
            </a:pPr>
            <a:r>
              <a:rPr lang="en-ZA" altLang="en-US" sz="1800" b="1" dirty="0">
                <a:solidFill>
                  <a:schemeClr val="accent1">
                    <a:lumMod val="75000"/>
                  </a:schemeClr>
                </a:solidFill>
              </a:rPr>
              <a:t>ICH</a:t>
            </a:r>
          </a:p>
        </p:txBody>
      </p:sp>
      <p:sp>
        <p:nvSpPr>
          <p:cNvPr id="9" name="Right Arrow 10"/>
          <p:cNvSpPr/>
          <p:nvPr/>
        </p:nvSpPr>
        <p:spPr>
          <a:xfrm>
            <a:off x="5245100" y="3157540"/>
            <a:ext cx="2376488" cy="503237"/>
          </a:xfrm>
          <a:prstGeom prst="rightArrow">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a:lnSpc>
                <a:spcPct val="90000"/>
              </a:lnSpc>
              <a:spcBef>
                <a:spcPts val="1200"/>
              </a:spcBef>
              <a:buClr>
                <a:schemeClr val="tx1"/>
              </a:buClr>
              <a:buFont typeface="Arial" panose="020B0604020202020204" pitchFamily="34" charset="0"/>
              <a:buChar char="•"/>
              <a:defRPr sz="2800" b="1">
                <a:solidFill>
                  <a:srgbClr val="07DEDB"/>
                </a:solidFill>
                <a:latin typeface="Arial" panose="020B0604020202020204" pitchFamily="34" charset="0"/>
                <a:ea typeface="MS PGothic" panose="020B0600070205080204" pitchFamily="34" charset="-128"/>
              </a:defRPr>
            </a:lvl1pPr>
            <a:lvl2pPr marL="37931725" indent="-37474525">
              <a:spcBef>
                <a:spcPts val="1200"/>
              </a:spcBef>
              <a:buFont typeface="Arial" panose="020B0604020202020204" pitchFamily="34" charset="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ts val="1200"/>
              </a:spcBef>
              <a:buChar char="•"/>
              <a:defRPr sz="2800">
                <a:solidFill>
                  <a:schemeClr val="tx1"/>
                </a:solidFill>
                <a:latin typeface="Arial" panose="020B0604020202020204" pitchFamily="34" charset="0"/>
                <a:ea typeface="MS PGothic" panose="020B0600070205080204" pitchFamily="34" charset="-128"/>
              </a:defRPr>
            </a:lvl3pPr>
            <a:lvl4pPr marL="466725" indent="-215900">
              <a:spcBef>
                <a:spcPts val="600"/>
              </a:spcBef>
              <a:buClr>
                <a:schemeClr val="accent1"/>
              </a:buClr>
              <a:buFont typeface="Arial" panose="020B0604020202020204" pitchFamily="34" charset="0"/>
              <a:buChar char="•"/>
              <a:defRPr sz="2400">
                <a:solidFill>
                  <a:schemeClr val="tx1"/>
                </a:solidFill>
                <a:latin typeface="Arial" panose="020B0604020202020204" pitchFamily="34" charset="0"/>
                <a:ea typeface="MS PGothic" panose="020B0600070205080204" pitchFamily="34" charset="-128"/>
              </a:defRPr>
            </a:lvl4pPr>
            <a:lvl5pPr marL="466725" indent="1362075">
              <a:spcBef>
                <a:spcPts val="600"/>
              </a:spcBef>
              <a:buChar char="»"/>
              <a:defRPr sz="2000">
                <a:solidFill>
                  <a:srgbClr val="07DEDB"/>
                </a:solidFill>
                <a:latin typeface="Arial" panose="020B0604020202020204" pitchFamily="34" charset="0"/>
                <a:ea typeface="MS PGothic" panose="020B0600070205080204" pitchFamily="34" charset="-128"/>
              </a:defRPr>
            </a:lvl5pPr>
            <a:lvl6pPr marL="923925" indent="1362075" defTabSz="457200" eaLnBrk="0" fontAlgn="base" hangingPunct="0">
              <a:spcBef>
                <a:spcPts val="600"/>
              </a:spcBef>
              <a:spcAft>
                <a:spcPct val="0"/>
              </a:spcAft>
              <a:buChar char="»"/>
              <a:defRPr sz="2000">
                <a:solidFill>
                  <a:srgbClr val="07DEDB"/>
                </a:solidFill>
                <a:latin typeface="Arial" panose="020B0604020202020204" pitchFamily="34" charset="0"/>
                <a:ea typeface="MS PGothic" panose="020B0600070205080204" pitchFamily="34" charset="-128"/>
              </a:defRPr>
            </a:lvl6pPr>
            <a:lvl7pPr marL="1381125" indent="1362075" defTabSz="457200" eaLnBrk="0" fontAlgn="base" hangingPunct="0">
              <a:spcBef>
                <a:spcPts val="600"/>
              </a:spcBef>
              <a:spcAft>
                <a:spcPct val="0"/>
              </a:spcAft>
              <a:buChar char="»"/>
              <a:defRPr sz="2000">
                <a:solidFill>
                  <a:srgbClr val="07DEDB"/>
                </a:solidFill>
                <a:latin typeface="Arial" panose="020B0604020202020204" pitchFamily="34" charset="0"/>
                <a:ea typeface="MS PGothic" panose="020B0600070205080204" pitchFamily="34" charset="-128"/>
              </a:defRPr>
            </a:lvl7pPr>
            <a:lvl8pPr marL="1838325" indent="1362075" defTabSz="457200" eaLnBrk="0" fontAlgn="base" hangingPunct="0">
              <a:spcBef>
                <a:spcPts val="600"/>
              </a:spcBef>
              <a:spcAft>
                <a:spcPct val="0"/>
              </a:spcAft>
              <a:buChar char="»"/>
              <a:defRPr sz="2000">
                <a:solidFill>
                  <a:srgbClr val="07DEDB"/>
                </a:solidFill>
                <a:latin typeface="Arial" panose="020B0604020202020204" pitchFamily="34" charset="0"/>
                <a:ea typeface="MS PGothic" panose="020B0600070205080204" pitchFamily="34" charset="-128"/>
              </a:defRPr>
            </a:lvl8pPr>
            <a:lvl9pPr marL="2295525" indent="1362075" defTabSz="457200" eaLnBrk="0" fontAlgn="base" hangingPunct="0">
              <a:spcBef>
                <a:spcPts val="600"/>
              </a:spcBef>
              <a:spcAft>
                <a:spcPct val="0"/>
              </a:spcAft>
              <a:buChar char="»"/>
              <a:defRPr sz="2000">
                <a:solidFill>
                  <a:srgbClr val="07DEDB"/>
                </a:solidFill>
                <a:latin typeface="Arial" panose="020B0604020202020204" pitchFamily="34" charset="0"/>
                <a:ea typeface="MS PGothic" panose="020B0600070205080204" pitchFamily="34" charset="-128"/>
              </a:defRPr>
            </a:lvl9pPr>
          </a:lstStyle>
          <a:p>
            <a:pPr algn="ctr" defTabSz="457200" fontAlgn="base">
              <a:lnSpc>
                <a:spcPct val="100000"/>
              </a:lnSpc>
              <a:spcBef>
                <a:spcPct val="0"/>
              </a:spcBef>
              <a:spcAft>
                <a:spcPct val="0"/>
              </a:spcAft>
              <a:buClrTx/>
              <a:buNone/>
              <a:defRPr/>
            </a:pPr>
            <a:endParaRPr lang="en-ZA" altLang="fr-FR" sz="1800" b="0">
              <a:solidFill>
                <a:srgbClr val="FFFFFF"/>
              </a:solidFill>
              <a:ea typeface="Arial Unicode MS" panose="020B0604020202020204" pitchFamily="34" charset="-128"/>
              <a:cs typeface="Arial Unicode MS" panose="020B0604020202020204" pitchFamily="34" charset="-128"/>
            </a:endParaRPr>
          </a:p>
        </p:txBody>
      </p:sp>
      <p:sp>
        <p:nvSpPr>
          <p:cNvPr id="10" name="Left Arrow 11"/>
          <p:cNvSpPr/>
          <p:nvPr/>
        </p:nvSpPr>
        <p:spPr>
          <a:xfrm>
            <a:off x="5245100" y="4287840"/>
            <a:ext cx="2376488" cy="503237"/>
          </a:xfrm>
          <a:prstGeom prst="leftArrow">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a:lnSpc>
                <a:spcPct val="90000"/>
              </a:lnSpc>
              <a:spcBef>
                <a:spcPts val="1200"/>
              </a:spcBef>
              <a:buClr>
                <a:schemeClr val="tx1"/>
              </a:buClr>
              <a:buFont typeface="Arial" panose="020B0604020202020204" pitchFamily="34" charset="0"/>
              <a:buChar char="•"/>
              <a:defRPr sz="2800" b="1">
                <a:solidFill>
                  <a:srgbClr val="07DEDB"/>
                </a:solidFill>
                <a:latin typeface="Arial" panose="020B0604020202020204" pitchFamily="34" charset="0"/>
                <a:ea typeface="MS PGothic" panose="020B0600070205080204" pitchFamily="34" charset="-128"/>
              </a:defRPr>
            </a:lvl1pPr>
            <a:lvl2pPr marL="37931725" indent="-37474525">
              <a:spcBef>
                <a:spcPts val="1200"/>
              </a:spcBef>
              <a:buFont typeface="Arial" panose="020B0604020202020204" pitchFamily="34" charset="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ts val="1200"/>
              </a:spcBef>
              <a:buChar char="•"/>
              <a:defRPr sz="2800">
                <a:solidFill>
                  <a:schemeClr val="tx1"/>
                </a:solidFill>
                <a:latin typeface="Arial" panose="020B0604020202020204" pitchFamily="34" charset="0"/>
                <a:ea typeface="MS PGothic" panose="020B0600070205080204" pitchFamily="34" charset="-128"/>
              </a:defRPr>
            </a:lvl3pPr>
            <a:lvl4pPr marL="466725" indent="-215900">
              <a:spcBef>
                <a:spcPts val="600"/>
              </a:spcBef>
              <a:buClr>
                <a:schemeClr val="accent1"/>
              </a:buClr>
              <a:buFont typeface="Arial" panose="020B0604020202020204" pitchFamily="34" charset="0"/>
              <a:buChar char="•"/>
              <a:defRPr sz="2400">
                <a:solidFill>
                  <a:schemeClr val="tx1"/>
                </a:solidFill>
                <a:latin typeface="Arial" panose="020B0604020202020204" pitchFamily="34" charset="0"/>
                <a:ea typeface="MS PGothic" panose="020B0600070205080204" pitchFamily="34" charset="-128"/>
              </a:defRPr>
            </a:lvl4pPr>
            <a:lvl5pPr marL="466725" indent="1362075">
              <a:spcBef>
                <a:spcPts val="600"/>
              </a:spcBef>
              <a:buChar char="»"/>
              <a:defRPr sz="2000">
                <a:solidFill>
                  <a:srgbClr val="07DEDB"/>
                </a:solidFill>
                <a:latin typeface="Arial" panose="020B0604020202020204" pitchFamily="34" charset="0"/>
                <a:ea typeface="MS PGothic" panose="020B0600070205080204" pitchFamily="34" charset="-128"/>
              </a:defRPr>
            </a:lvl5pPr>
            <a:lvl6pPr marL="923925" indent="1362075" defTabSz="457200" eaLnBrk="0" fontAlgn="base" hangingPunct="0">
              <a:spcBef>
                <a:spcPts val="600"/>
              </a:spcBef>
              <a:spcAft>
                <a:spcPct val="0"/>
              </a:spcAft>
              <a:buChar char="»"/>
              <a:defRPr sz="2000">
                <a:solidFill>
                  <a:srgbClr val="07DEDB"/>
                </a:solidFill>
                <a:latin typeface="Arial" panose="020B0604020202020204" pitchFamily="34" charset="0"/>
                <a:ea typeface="MS PGothic" panose="020B0600070205080204" pitchFamily="34" charset="-128"/>
              </a:defRPr>
            </a:lvl6pPr>
            <a:lvl7pPr marL="1381125" indent="1362075" defTabSz="457200" eaLnBrk="0" fontAlgn="base" hangingPunct="0">
              <a:spcBef>
                <a:spcPts val="600"/>
              </a:spcBef>
              <a:spcAft>
                <a:spcPct val="0"/>
              </a:spcAft>
              <a:buChar char="»"/>
              <a:defRPr sz="2000">
                <a:solidFill>
                  <a:srgbClr val="07DEDB"/>
                </a:solidFill>
                <a:latin typeface="Arial" panose="020B0604020202020204" pitchFamily="34" charset="0"/>
                <a:ea typeface="MS PGothic" panose="020B0600070205080204" pitchFamily="34" charset="-128"/>
              </a:defRPr>
            </a:lvl7pPr>
            <a:lvl8pPr marL="1838325" indent="1362075" defTabSz="457200" eaLnBrk="0" fontAlgn="base" hangingPunct="0">
              <a:spcBef>
                <a:spcPts val="600"/>
              </a:spcBef>
              <a:spcAft>
                <a:spcPct val="0"/>
              </a:spcAft>
              <a:buChar char="»"/>
              <a:defRPr sz="2000">
                <a:solidFill>
                  <a:srgbClr val="07DEDB"/>
                </a:solidFill>
                <a:latin typeface="Arial" panose="020B0604020202020204" pitchFamily="34" charset="0"/>
                <a:ea typeface="MS PGothic" panose="020B0600070205080204" pitchFamily="34" charset="-128"/>
              </a:defRPr>
            </a:lvl8pPr>
            <a:lvl9pPr marL="2295525" indent="1362075" defTabSz="457200" eaLnBrk="0" fontAlgn="base" hangingPunct="0">
              <a:spcBef>
                <a:spcPts val="600"/>
              </a:spcBef>
              <a:spcAft>
                <a:spcPct val="0"/>
              </a:spcAft>
              <a:buChar char="»"/>
              <a:defRPr sz="2000">
                <a:solidFill>
                  <a:srgbClr val="07DEDB"/>
                </a:solidFill>
                <a:latin typeface="Arial" panose="020B0604020202020204" pitchFamily="34" charset="0"/>
                <a:ea typeface="MS PGothic" panose="020B0600070205080204" pitchFamily="34" charset="-128"/>
              </a:defRPr>
            </a:lvl9pPr>
          </a:lstStyle>
          <a:p>
            <a:pPr algn="ctr" defTabSz="457200" fontAlgn="base">
              <a:lnSpc>
                <a:spcPct val="100000"/>
              </a:lnSpc>
              <a:spcBef>
                <a:spcPct val="0"/>
              </a:spcBef>
              <a:spcAft>
                <a:spcPct val="0"/>
              </a:spcAft>
              <a:buClrTx/>
              <a:buNone/>
              <a:defRPr/>
            </a:pPr>
            <a:endParaRPr lang="en-ZA" altLang="fr-FR" sz="1800" b="0">
              <a:solidFill>
                <a:srgbClr val="FFFFFF"/>
              </a:solidFill>
              <a:ea typeface="Arial Unicode MS" panose="020B0604020202020204" pitchFamily="34" charset="-128"/>
              <a:cs typeface="Arial Unicode MS" panose="020B0604020202020204" pitchFamily="34" charset="-128"/>
            </a:endParaRPr>
          </a:p>
        </p:txBody>
      </p:sp>
      <p:sp>
        <p:nvSpPr>
          <p:cNvPr id="23561" name="TextBox 12"/>
          <p:cNvSpPr txBox="1">
            <a:spLocks noChangeArrowheads="1"/>
          </p:cNvSpPr>
          <p:nvPr/>
        </p:nvSpPr>
        <p:spPr bwMode="auto">
          <a:xfrm>
            <a:off x="5137150" y="2071688"/>
            <a:ext cx="2592388"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defTabSz="457200" fontAlgn="base">
              <a:spcBef>
                <a:spcPct val="0"/>
              </a:spcBef>
              <a:spcAft>
                <a:spcPct val="0"/>
              </a:spcAft>
            </a:pPr>
            <a:r>
              <a:rPr lang="en-ZA" altLang="en-US" sz="1600" dirty="0">
                <a:solidFill>
                  <a:schemeClr val="tx2">
                    <a:lumMod val="20000"/>
                    <a:lumOff val="80000"/>
                  </a:schemeClr>
                </a:solidFill>
              </a:rPr>
              <a:t>Creation, practice and transmission; stewardship, gender roles and identities</a:t>
            </a:r>
          </a:p>
        </p:txBody>
      </p:sp>
      <p:sp>
        <p:nvSpPr>
          <p:cNvPr id="23562" name="TextBox 13"/>
          <p:cNvSpPr txBox="1">
            <a:spLocks noChangeArrowheads="1"/>
          </p:cNvSpPr>
          <p:nvPr/>
        </p:nvSpPr>
        <p:spPr bwMode="auto">
          <a:xfrm>
            <a:off x="5418137" y="5006976"/>
            <a:ext cx="2643188"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defTabSz="457200" fontAlgn="base">
              <a:spcBef>
                <a:spcPct val="0"/>
              </a:spcBef>
              <a:spcAft>
                <a:spcPct val="0"/>
              </a:spcAft>
            </a:pPr>
            <a:r>
              <a:rPr lang="en-ZA" altLang="en-US" sz="1600" dirty="0">
                <a:solidFill>
                  <a:schemeClr val="bg2">
                    <a:lumMod val="20000"/>
                    <a:lumOff val="80000"/>
                  </a:schemeClr>
                </a:solidFill>
              </a:rPr>
              <a:t>Sense of identity and continuity, enjoyment, </a:t>
            </a:r>
          </a:p>
          <a:p>
            <a:pPr defTabSz="457200" fontAlgn="base">
              <a:spcBef>
                <a:spcPct val="0"/>
              </a:spcBef>
              <a:spcAft>
                <a:spcPct val="0"/>
              </a:spcAft>
            </a:pPr>
            <a:r>
              <a:rPr lang="en-ZA" altLang="en-US" sz="1600" dirty="0">
                <a:solidFill>
                  <a:schemeClr val="bg2">
                    <a:lumMod val="20000"/>
                    <a:lumOff val="80000"/>
                  </a:schemeClr>
                </a:solidFill>
              </a:rPr>
              <a:t>self-respect, sustainability, income generation, gender norms and values</a:t>
            </a:r>
          </a:p>
        </p:txBody>
      </p:sp>
      <p:sp>
        <p:nvSpPr>
          <p:cNvPr id="12" name="Title 1"/>
          <p:cNvSpPr>
            <a:spLocks noGrp="1"/>
          </p:cNvSpPr>
          <p:nvPr>
            <p:ph type="title"/>
          </p:nvPr>
        </p:nvSpPr>
        <p:spPr>
          <a:xfrm>
            <a:off x="620486" y="593367"/>
            <a:ext cx="11438164" cy="763600"/>
          </a:xfrm>
        </p:spPr>
        <p:txBody>
          <a:bodyPr>
            <a:normAutofit/>
          </a:bodyPr>
          <a:lstStyle/>
          <a:p>
            <a:r>
              <a:rPr lang="en-US" sz="4400" dirty="0">
                <a:solidFill>
                  <a:schemeClr val="accent5">
                    <a:lumMod val="60000"/>
                    <a:lumOff val="40000"/>
                  </a:schemeClr>
                </a:solidFill>
              </a:rPr>
              <a:t>I</a:t>
            </a:r>
            <a:r>
              <a:rPr lang="ro-RO" sz="4400" dirty="0" smtClean="0">
                <a:solidFill>
                  <a:schemeClr val="accent5">
                    <a:lumMod val="60000"/>
                    <a:lumOff val="40000"/>
                  </a:schemeClr>
                </a:solidFill>
              </a:rPr>
              <a:t>. Identifying the element of </a:t>
            </a:r>
            <a:r>
              <a:rPr lang="ro-RO" sz="4400" i="1" dirty="0" smtClean="0">
                <a:solidFill>
                  <a:schemeClr val="accent5">
                    <a:lumMod val="60000"/>
                    <a:lumOff val="40000"/>
                  </a:schemeClr>
                </a:solidFill>
              </a:rPr>
              <a:t>living heritage</a:t>
            </a:r>
            <a:endParaRPr lang="en-US" sz="4400" dirty="0">
              <a:solidFill>
                <a:schemeClr val="accent5">
                  <a:lumMod val="60000"/>
                  <a:lumOff val="40000"/>
                </a:schemeClr>
              </a:solidFill>
            </a:endParaRPr>
          </a:p>
        </p:txBody>
      </p:sp>
    </p:spTree>
    <p:extLst>
      <p:ext uri="{BB962C8B-B14F-4D97-AF65-F5344CB8AC3E}">
        <p14:creationId xmlns:p14="http://schemas.microsoft.com/office/powerpoint/2010/main" val="123969285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6"/>
          <p:cNvSpPr>
            <a:spLocks noGrp="1" noChangeArrowheads="1"/>
          </p:cNvSpPr>
          <p:nvPr>
            <p:ph type="title"/>
          </p:nvPr>
        </p:nvSpPr>
        <p:spPr>
          <a:xfrm>
            <a:off x="2221934" y="381680"/>
            <a:ext cx="7771152" cy="1371600"/>
          </a:xfrm>
        </p:spPr>
        <p:txBody>
          <a:bodyPr/>
          <a:lstStyle/>
          <a:p>
            <a:pPr algn="r" eaLnBrk="1" hangingPunct="1"/>
            <a:r>
              <a:rPr lang="en-US" altLang="en-US" sz="3200"/>
              <a:t>Community participation in inventorying</a:t>
            </a:r>
            <a:endParaRPr lang="fr-FR" altLang="en-US" sz="3200"/>
          </a:p>
        </p:txBody>
      </p:sp>
      <p:sp>
        <p:nvSpPr>
          <p:cNvPr id="9219" name="Content Placeholder 6"/>
          <p:cNvSpPr>
            <a:spLocks noGrp="1"/>
          </p:cNvSpPr>
          <p:nvPr>
            <p:ph idx="1"/>
          </p:nvPr>
        </p:nvSpPr>
        <p:spPr>
          <a:xfrm>
            <a:off x="591912" y="1845811"/>
            <a:ext cx="5383213" cy="4294187"/>
          </a:xfrm>
        </p:spPr>
        <p:txBody>
          <a:bodyPr>
            <a:normAutofit lnSpcReduction="10000"/>
          </a:bodyPr>
          <a:lstStyle/>
          <a:p>
            <a:pPr indent="0">
              <a:buNone/>
            </a:pPr>
            <a:r>
              <a:rPr lang="en-GB" altLang="en-US" sz="2200" i="1"/>
              <a:t>... </a:t>
            </a:r>
            <a:r>
              <a:rPr lang="en-GB" altLang="en-US" sz="2600" i="1" dirty="0"/>
              <a:t>what is really needed is for the community to participate in the process [of inventorying] ... If the inscription [on an inventory] takes place without dialogue with the community ... I wonder whether there will actually be any involvement in safeguarding ... </a:t>
            </a:r>
          </a:p>
          <a:p>
            <a:pPr indent="0">
              <a:buNone/>
            </a:pPr>
            <a:endParaRPr lang="en-GB" altLang="en-US" sz="2600" i="1" dirty="0"/>
          </a:p>
          <a:p>
            <a:pPr indent="0">
              <a:buNone/>
            </a:pPr>
            <a:r>
              <a:rPr lang="en-ZA" altLang="en-US" sz="2600"/>
              <a:t>Dr Londres Fonseca (IPHAN, Brazil) </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75125" y="2147207"/>
            <a:ext cx="5650596" cy="4237947"/>
          </a:xfrm>
          <a:prstGeom prst="rect">
            <a:avLst/>
          </a:prstGeom>
        </p:spPr>
      </p:pic>
    </p:spTree>
    <p:extLst>
      <p:ext uri="{BB962C8B-B14F-4D97-AF65-F5344CB8AC3E}">
        <p14:creationId xmlns:p14="http://schemas.microsoft.com/office/powerpoint/2010/main" val="127321167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6"/>
          <p:cNvSpPr>
            <a:spLocks noGrp="1" noChangeArrowheads="1"/>
          </p:cNvSpPr>
          <p:nvPr>
            <p:ph type="title"/>
          </p:nvPr>
        </p:nvSpPr>
        <p:spPr>
          <a:xfrm>
            <a:off x="5087938" y="414338"/>
            <a:ext cx="5080000" cy="1358900"/>
          </a:xfrm>
        </p:spPr>
        <p:txBody>
          <a:bodyPr>
            <a:normAutofit fontScale="90000"/>
          </a:bodyPr>
          <a:lstStyle/>
          <a:p>
            <a:pPr algn="r" eaLnBrk="1" hangingPunct="1"/>
            <a:r>
              <a:rPr lang="en-GB" altLang="en-US" sz="3200"/>
              <a:t>Documenting Subanen indigenous knowledge</a:t>
            </a:r>
            <a:r>
              <a:rPr lang="en-ZA" altLang="en-US" sz="3200"/>
              <a:t> </a:t>
            </a:r>
            <a:br>
              <a:rPr lang="en-ZA" altLang="en-US" sz="3200"/>
            </a:br>
            <a:r>
              <a:rPr lang="en-ZA" altLang="en-US" sz="3200"/>
              <a:t>(the Philippines)</a:t>
            </a:r>
            <a:endParaRPr lang="fr-FR" altLang="en-US" sz="3200"/>
          </a:p>
        </p:txBody>
      </p:sp>
      <p:sp>
        <p:nvSpPr>
          <p:cNvPr id="10243" name="Content Placeholder 6"/>
          <p:cNvSpPr>
            <a:spLocks noGrp="1"/>
          </p:cNvSpPr>
          <p:nvPr>
            <p:ph idx="1"/>
          </p:nvPr>
        </p:nvSpPr>
        <p:spPr>
          <a:xfrm>
            <a:off x="5543550" y="2402114"/>
            <a:ext cx="5943599" cy="4078288"/>
          </a:xfrm>
        </p:spPr>
        <p:txBody>
          <a:bodyPr>
            <a:normAutofit/>
          </a:bodyPr>
          <a:lstStyle/>
          <a:p>
            <a:pPr indent="-358775"/>
            <a:r>
              <a:rPr lang="en-ZA" altLang="en-US" sz="2200" dirty="0"/>
              <a:t>Elders realized that their knowledge about local plants was not being passed on to younger community members</a:t>
            </a:r>
          </a:p>
          <a:p>
            <a:pPr indent="-358775"/>
            <a:r>
              <a:rPr lang="en-ZA" altLang="en-US" sz="2200" dirty="0"/>
              <a:t>They asked for help to train young people to document this knowledge within the community</a:t>
            </a:r>
          </a:p>
          <a:p>
            <a:pPr indent="-358775"/>
            <a:r>
              <a:rPr lang="en-ZA" altLang="en-US" sz="2200" dirty="0"/>
              <a:t>Copyright protection gained </a:t>
            </a:r>
          </a:p>
          <a:p>
            <a:pPr indent="-358775"/>
            <a:r>
              <a:rPr lang="en-ZA" altLang="en-US" sz="2200" dirty="0"/>
              <a:t>Materials included in the school curriculum</a:t>
            </a:r>
          </a:p>
          <a:p>
            <a:pPr indent="-358775"/>
            <a:r>
              <a:rPr lang="en-ZA" altLang="en-US" sz="2200" dirty="0"/>
              <a:t>Transmission enhanced</a:t>
            </a:r>
          </a:p>
          <a:p>
            <a:pPr indent="-358775"/>
            <a:endParaRPr lang="en-ZA" altLang="en-US" sz="2200" dirty="0"/>
          </a:p>
        </p:txBody>
      </p:sp>
      <p:pic>
        <p:nvPicPr>
          <p:cNvPr id="1024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7824" y="1093788"/>
            <a:ext cx="4570114" cy="35251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6" name="TextBox 6"/>
          <p:cNvSpPr txBox="1">
            <a:spLocks noChangeArrowheads="1"/>
          </p:cNvSpPr>
          <p:nvPr/>
        </p:nvSpPr>
        <p:spPr bwMode="auto">
          <a:xfrm>
            <a:off x="563336" y="4955241"/>
            <a:ext cx="795201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Unicode MS" pitchFamily="34" charset="-128"/>
                <a:ea typeface="Arial Unicode MS" pitchFamily="34" charset="-128"/>
              </a:defRPr>
            </a:lvl1pPr>
            <a:lvl2pPr marL="742950" indent="-285750" eaLnBrk="0" hangingPunct="0">
              <a:defRPr>
                <a:solidFill>
                  <a:schemeClr val="tx1"/>
                </a:solidFill>
                <a:latin typeface="Arial Unicode MS" pitchFamily="34" charset="-128"/>
                <a:ea typeface="Arial Unicode MS" pitchFamily="34" charset="-128"/>
              </a:defRPr>
            </a:lvl2pPr>
            <a:lvl3pPr marL="1143000" indent="-228600" eaLnBrk="0" hangingPunct="0">
              <a:defRPr>
                <a:solidFill>
                  <a:schemeClr val="tx1"/>
                </a:solidFill>
                <a:latin typeface="Arial Unicode MS" pitchFamily="34" charset="-128"/>
                <a:ea typeface="Arial Unicode MS" pitchFamily="34" charset="-128"/>
              </a:defRPr>
            </a:lvl3pPr>
            <a:lvl4pPr marL="1600200" indent="-228600" eaLnBrk="0" hangingPunct="0">
              <a:defRPr>
                <a:solidFill>
                  <a:schemeClr val="tx1"/>
                </a:solidFill>
                <a:latin typeface="Arial Unicode MS" pitchFamily="34" charset="-128"/>
                <a:ea typeface="Arial Unicode MS" pitchFamily="34" charset="-128"/>
              </a:defRPr>
            </a:lvl4pPr>
            <a:lvl5pPr marL="2057400" indent="-228600" eaLnBrk="0" hangingPunct="0">
              <a:defRPr>
                <a:solidFill>
                  <a:schemeClr val="tx1"/>
                </a:solidFill>
                <a:latin typeface="Arial Unicode MS" pitchFamily="34" charset="-128"/>
                <a:ea typeface="Arial Unicode MS" pitchFamily="34" charset="-128"/>
              </a:defRPr>
            </a:lvl5pPr>
            <a:lvl6pPr marL="2514600" indent="-228600" eaLnBrk="0" fontAlgn="base" hangingPunct="0">
              <a:spcBef>
                <a:spcPct val="0"/>
              </a:spcBef>
              <a:spcAft>
                <a:spcPct val="0"/>
              </a:spcAft>
              <a:defRPr>
                <a:solidFill>
                  <a:schemeClr val="tx1"/>
                </a:solidFill>
                <a:latin typeface="Arial Unicode MS" pitchFamily="34" charset="-128"/>
                <a:ea typeface="Arial Unicode MS" pitchFamily="34" charset="-128"/>
              </a:defRPr>
            </a:lvl6pPr>
            <a:lvl7pPr marL="2971800" indent="-228600" eaLnBrk="0" fontAlgn="base" hangingPunct="0">
              <a:spcBef>
                <a:spcPct val="0"/>
              </a:spcBef>
              <a:spcAft>
                <a:spcPct val="0"/>
              </a:spcAft>
              <a:defRPr>
                <a:solidFill>
                  <a:schemeClr val="tx1"/>
                </a:solidFill>
                <a:latin typeface="Arial Unicode MS" pitchFamily="34" charset="-128"/>
                <a:ea typeface="Arial Unicode MS" pitchFamily="34" charset="-128"/>
              </a:defRPr>
            </a:lvl7pPr>
            <a:lvl8pPr marL="3429000" indent="-228600" eaLnBrk="0" fontAlgn="base" hangingPunct="0">
              <a:spcBef>
                <a:spcPct val="0"/>
              </a:spcBef>
              <a:spcAft>
                <a:spcPct val="0"/>
              </a:spcAft>
              <a:defRPr>
                <a:solidFill>
                  <a:schemeClr val="tx1"/>
                </a:solidFill>
                <a:latin typeface="Arial Unicode MS" pitchFamily="34" charset="-128"/>
                <a:ea typeface="Arial Unicode MS" pitchFamily="34" charset="-128"/>
              </a:defRPr>
            </a:lvl8pPr>
            <a:lvl9pPr marL="3886200" indent="-228600" eaLnBrk="0" fontAlgn="base" hangingPunct="0">
              <a:spcBef>
                <a:spcPct val="0"/>
              </a:spcBef>
              <a:spcAft>
                <a:spcPct val="0"/>
              </a:spcAft>
              <a:defRPr>
                <a:solidFill>
                  <a:schemeClr val="tx1"/>
                </a:solidFill>
                <a:latin typeface="Arial Unicode MS" pitchFamily="34" charset="-128"/>
                <a:ea typeface="Arial Unicode MS" pitchFamily="34" charset="-128"/>
              </a:defRPr>
            </a:lvl9pPr>
          </a:lstStyle>
          <a:p>
            <a:pPr algn="just" eaLnBrk="1" hangingPunct="1"/>
            <a:r>
              <a:rPr lang="en-ZA" altLang="en-US" i="1" dirty="0"/>
              <a:t>A </a:t>
            </a:r>
            <a:r>
              <a:rPr lang="en-ZA" altLang="en-US" i="1" dirty="0" err="1"/>
              <a:t>Subanen</a:t>
            </a:r>
            <a:r>
              <a:rPr lang="en-ZA" altLang="en-US" i="1" dirty="0"/>
              <a:t> member of </a:t>
            </a:r>
            <a:r>
              <a:rPr lang="en-ZA" altLang="en-US" i="1" dirty="0" smtClean="0"/>
              <a:t>the</a:t>
            </a:r>
            <a:r>
              <a:rPr lang="ro-RO" altLang="en-US" i="1" dirty="0" smtClean="0"/>
              <a:t> </a:t>
            </a:r>
            <a:r>
              <a:rPr lang="en-ZA" altLang="en-US" i="1" dirty="0" smtClean="0"/>
              <a:t>documentation </a:t>
            </a:r>
            <a:r>
              <a:rPr lang="en-ZA" altLang="en-US" i="1" dirty="0"/>
              <a:t>team receiving</a:t>
            </a:r>
          </a:p>
          <a:p>
            <a:pPr algn="just" eaLnBrk="1" hangingPunct="1"/>
            <a:r>
              <a:rPr lang="en-ZA" altLang="en-US" i="1" dirty="0"/>
              <a:t>information from an older </a:t>
            </a:r>
            <a:r>
              <a:rPr lang="en-ZA" altLang="en-US" i="1" dirty="0" smtClean="0"/>
              <a:t>member</a:t>
            </a:r>
            <a:r>
              <a:rPr lang="ro-RO" altLang="en-US" i="1" dirty="0" smtClean="0"/>
              <a:t> </a:t>
            </a:r>
            <a:r>
              <a:rPr lang="en-ZA" altLang="en-US" i="1" dirty="0" smtClean="0"/>
              <a:t>of </a:t>
            </a:r>
            <a:r>
              <a:rPr lang="en-ZA" altLang="en-US" i="1" dirty="0"/>
              <a:t>the community</a:t>
            </a:r>
          </a:p>
        </p:txBody>
      </p:sp>
    </p:spTree>
    <p:extLst>
      <p:ext uri="{BB962C8B-B14F-4D97-AF65-F5344CB8AC3E}">
        <p14:creationId xmlns:p14="http://schemas.microsoft.com/office/powerpoint/2010/main" val="8349849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a:xfrm>
            <a:off x="3806826" y="0"/>
            <a:ext cx="7406368" cy="1662113"/>
          </a:xfrm>
        </p:spPr>
        <p:txBody>
          <a:bodyPr/>
          <a:lstStyle/>
          <a:p>
            <a:r>
              <a:rPr lang="en-US" altLang="en-US" sz="3600" dirty="0">
                <a:solidFill>
                  <a:schemeClr val="tx2">
                    <a:lumMod val="20000"/>
                    <a:lumOff val="80000"/>
                  </a:schemeClr>
                </a:solidFill>
              </a:rPr>
              <a:t>Gender and community involvement</a:t>
            </a:r>
            <a:r>
              <a:rPr lang="en-US" altLang="en-US" sz="3600" dirty="0"/>
              <a:t/>
            </a:r>
            <a:br>
              <a:rPr lang="en-US" altLang="en-US" sz="3600" dirty="0"/>
            </a:br>
            <a:endParaRPr lang="en-US" altLang="en-US" sz="3600" dirty="0"/>
          </a:p>
        </p:txBody>
      </p:sp>
      <p:sp>
        <p:nvSpPr>
          <p:cNvPr id="24579" name="Text Placeholder 2"/>
          <p:cNvSpPr>
            <a:spLocks noGrp="1"/>
          </p:cNvSpPr>
          <p:nvPr>
            <p:ph type="body" idx="1"/>
          </p:nvPr>
        </p:nvSpPr>
        <p:spPr>
          <a:xfrm>
            <a:off x="3806826" y="1766888"/>
            <a:ext cx="7952037" cy="4441407"/>
          </a:xfrm>
        </p:spPr>
        <p:txBody>
          <a:bodyPr/>
          <a:lstStyle/>
          <a:p>
            <a:pPr marL="571500" indent="-571500" algn="just">
              <a:lnSpc>
                <a:spcPct val="100000"/>
              </a:lnSpc>
              <a:spcAft>
                <a:spcPts val="600"/>
              </a:spcAft>
              <a:buFont typeface="Arial" panose="020B0604020202020204" pitchFamily="34" charset="0"/>
              <a:buChar char="•"/>
            </a:pPr>
            <a:r>
              <a:rPr lang="en-GB" altLang="en-US" sz="2000">
                <a:solidFill>
                  <a:schemeClr val="bg1"/>
                </a:solidFill>
              </a:rPr>
              <a:t>Why is a gender-based approach essential when considering community involvement and participation within the framework of the Convention? </a:t>
            </a:r>
          </a:p>
          <a:p>
            <a:pPr marL="571500" indent="-571500" algn="just">
              <a:lnSpc>
                <a:spcPct val="100000"/>
              </a:lnSpc>
              <a:spcAft>
                <a:spcPts val="600"/>
              </a:spcAft>
              <a:buFont typeface="Arial" panose="020B0604020202020204" pitchFamily="34" charset="0"/>
              <a:buChar char="•"/>
            </a:pPr>
            <a:r>
              <a:rPr lang="en-GB" altLang="en-US" sz="2000" dirty="0">
                <a:solidFill>
                  <a:schemeClr val="bg1"/>
                </a:solidFill>
              </a:rPr>
              <a:t>Contextualizes the practices and activities of gender-defined groups by analysing the social relationships that are established and the power dynamics of the community concerned </a:t>
            </a:r>
          </a:p>
          <a:p>
            <a:pPr marL="571500" indent="-571500" algn="just">
              <a:lnSpc>
                <a:spcPct val="100000"/>
              </a:lnSpc>
              <a:spcAft>
                <a:spcPts val="600"/>
              </a:spcAft>
              <a:buFont typeface="Arial" panose="020B0604020202020204" pitchFamily="34" charset="0"/>
              <a:buChar char="•"/>
            </a:pPr>
            <a:r>
              <a:rPr lang="en-GB" altLang="en-US" sz="2000" dirty="0">
                <a:solidFill>
                  <a:schemeClr val="bg1"/>
                </a:solidFill>
              </a:rPr>
              <a:t>Ensures that women and marginalized gender groups are equal spokespersons vested with the authority to reshape the communities they desire to be a part of and those they want to create</a:t>
            </a:r>
          </a:p>
          <a:p>
            <a:pPr marL="571500" indent="-571500" algn="just">
              <a:lnSpc>
                <a:spcPct val="100000"/>
              </a:lnSpc>
              <a:spcAft>
                <a:spcPts val="600"/>
              </a:spcAft>
              <a:buFont typeface="Arial" panose="020B0604020202020204" pitchFamily="34" charset="0"/>
              <a:buChar char="•"/>
            </a:pPr>
            <a:endParaRPr lang="en-US" altLang="en-US" sz="2000">
              <a:solidFill>
                <a:schemeClr val="tx1"/>
              </a:solidFill>
            </a:endParaRPr>
          </a:p>
          <a:p>
            <a:pPr marL="571500" indent="-571500" algn="just">
              <a:lnSpc>
                <a:spcPct val="100000"/>
              </a:lnSpc>
              <a:spcAft>
                <a:spcPts val="600"/>
              </a:spcAft>
              <a:buFont typeface="Arial" panose="020B0604020202020204" pitchFamily="34" charset="0"/>
              <a:buChar char="•"/>
            </a:pPr>
            <a:endParaRPr lang="en-US" altLang="en-US" sz="2000" dirty="0">
              <a:solidFill>
                <a:schemeClr val="tx1"/>
              </a:solidFill>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0719" y="1185431"/>
            <a:ext cx="2913888" cy="4294632"/>
          </a:xfrm>
          <a:prstGeom prst="rect">
            <a:avLst/>
          </a:prstGeom>
        </p:spPr>
      </p:pic>
      <p:sp>
        <p:nvSpPr>
          <p:cNvPr id="3" name="TextBox 2"/>
          <p:cNvSpPr txBox="1"/>
          <p:nvPr/>
        </p:nvSpPr>
        <p:spPr>
          <a:xfrm>
            <a:off x="755422" y="5480063"/>
            <a:ext cx="2804481" cy="461665"/>
          </a:xfrm>
          <a:prstGeom prst="rect">
            <a:avLst/>
          </a:prstGeom>
          <a:noFill/>
        </p:spPr>
        <p:txBody>
          <a:bodyPr wrap="square" rtlCol="0">
            <a:spAutoFit/>
          </a:bodyPr>
          <a:lstStyle/>
          <a:p>
            <a:pPr algn="ctr"/>
            <a:r>
              <a:rPr lang="en-US" sz="1200" dirty="0" smtClean="0">
                <a:solidFill>
                  <a:schemeClr val="bg1"/>
                </a:solidFill>
              </a:rPr>
              <a:t>©</a:t>
            </a:r>
            <a:r>
              <a:rPr lang="ro-RO" sz="1200" dirty="0" smtClean="0">
                <a:solidFill>
                  <a:schemeClr val="bg1"/>
                </a:solidFill>
              </a:rPr>
              <a:t> AFMB, Elisabeta and Mihai Farcaș - Hudești, 1981</a:t>
            </a:r>
            <a:endParaRPr lang="en-US" sz="1200" dirty="0">
              <a:solidFill>
                <a:schemeClr val="bg1"/>
              </a:solidFill>
            </a:endParaRPr>
          </a:p>
        </p:txBody>
      </p:sp>
    </p:spTree>
    <p:extLst>
      <p:ext uri="{BB962C8B-B14F-4D97-AF65-F5344CB8AC3E}">
        <p14:creationId xmlns:p14="http://schemas.microsoft.com/office/powerpoint/2010/main" val="375187973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pic>
        <p:nvPicPr>
          <p:cNvPr id="211" name="Google Shape;211;g23738f4d393_0_353"/>
          <p:cNvPicPr preferRelativeResize="0"/>
          <p:nvPr/>
        </p:nvPicPr>
        <p:blipFill rotWithShape="1">
          <a:blip r:embed="rId3">
            <a:alphaModFix/>
          </a:blip>
          <a:srcRect/>
          <a:stretch/>
        </p:blipFill>
        <p:spPr>
          <a:xfrm flipH="1">
            <a:off x="4423475" y="365125"/>
            <a:ext cx="1974975" cy="1725025"/>
          </a:xfrm>
          <a:prstGeom prst="rect">
            <a:avLst/>
          </a:prstGeom>
          <a:noFill/>
          <a:ln>
            <a:noFill/>
          </a:ln>
        </p:spPr>
      </p:pic>
      <p:sp>
        <p:nvSpPr>
          <p:cNvPr id="214" name="Google Shape;214;g23738f4d393_0_353"/>
          <p:cNvSpPr txBox="1">
            <a:spLocks noGrp="1"/>
          </p:cNvSpPr>
          <p:nvPr>
            <p:ph type="body" idx="2"/>
          </p:nvPr>
        </p:nvSpPr>
        <p:spPr>
          <a:xfrm>
            <a:off x="6727118" y="2269671"/>
            <a:ext cx="5181600" cy="4351200"/>
          </a:xfrm>
          <a:prstGeom prst="rect">
            <a:avLst/>
          </a:prstGeom>
          <a:noFill/>
          <a:ln>
            <a:noFill/>
          </a:ln>
        </p:spPr>
        <p:txBody>
          <a:bodyPr spcFirstLastPara="1" wrap="square" lIns="121900" tIns="60925" rIns="121900" bIns="60925" anchor="t" anchorCtr="0">
            <a:normAutofit/>
          </a:bodyPr>
          <a:lstStyle/>
          <a:p>
            <a:pPr lvl="0" indent="-190500">
              <a:spcBef>
                <a:spcPts val="1000"/>
              </a:spcBef>
              <a:buClr>
                <a:schemeClr val="dk1"/>
              </a:buClr>
              <a:buSzPts val="2400"/>
              <a:buNone/>
            </a:pPr>
            <a:r>
              <a:rPr lang="en-US" dirty="0"/>
              <a:t>Proof is required of:</a:t>
            </a:r>
          </a:p>
          <a:p>
            <a:pPr lvl="0" indent="-190500">
              <a:spcBef>
                <a:spcPts val="1000"/>
              </a:spcBef>
              <a:buClr>
                <a:schemeClr val="dk1"/>
              </a:buClr>
              <a:buSzPts val="2400"/>
              <a:buNone/>
            </a:pPr>
            <a:r>
              <a:rPr lang="en-US" dirty="0"/>
              <a:t> Community participation in: </a:t>
            </a:r>
          </a:p>
          <a:p>
            <a:pPr marL="266700" indent="0">
              <a:spcBef>
                <a:spcPts val="1000"/>
              </a:spcBef>
              <a:buClr>
                <a:schemeClr val="dk1"/>
              </a:buClr>
              <a:buSzPts val="2400"/>
              <a:buNone/>
            </a:pPr>
            <a:r>
              <a:rPr lang="ro-RO" dirty="0" smtClean="0"/>
              <a:t>- </a:t>
            </a:r>
            <a:r>
              <a:rPr lang="en-US" dirty="0" smtClean="0"/>
              <a:t>identification </a:t>
            </a:r>
            <a:r>
              <a:rPr lang="en-US" dirty="0"/>
              <a:t>of the ICH/projects concerned (Article 2.1; ODs 1 and 2)</a:t>
            </a:r>
          </a:p>
          <a:p>
            <a:pPr lvl="0" indent="-190500">
              <a:spcBef>
                <a:spcPts val="1000"/>
              </a:spcBef>
              <a:buClr>
                <a:schemeClr val="dk1"/>
              </a:buClr>
              <a:buSzPts val="2400"/>
              <a:buNone/>
            </a:pPr>
            <a:r>
              <a:rPr lang="en-US" dirty="0"/>
              <a:t> </a:t>
            </a:r>
            <a:r>
              <a:rPr lang="ro-RO" dirty="0" smtClean="0"/>
              <a:t>- </a:t>
            </a:r>
            <a:r>
              <a:rPr lang="en-US" dirty="0" smtClean="0"/>
              <a:t>preparation </a:t>
            </a:r>
            <a:r>
              <a:rPr lang="en-US" dirty="0"/>
              <a:t>of the files (ODs 1, 2, 7 and 12)</a:t>
            </a:r>
          </a:p>
          <a:p>
            <a:pPr lvl="0" indent="-190500">
              <a:spcBef>
                <a:spcPts val="1000"/>
              </a:spcBef>
              <a:buClr>
                <a:schemeClr val="dk1"/>
              </a:buClr>
              <a:buSzPts val="2400"/>
              <a:buNone/>
            </a:pPr>
            <a:r>
              <a:rPr lang="en-US" dirty="0"/>
              <a:t> </a:t>
            </a:r>
            <a:r>
              <a:rPr lang="ro-RO" dirty="0" smtClean="0"/>
              <a:t>- </a:t>
            </a:r>
            <a:r>
              <a:rPr lang="en-US" dirty="0" smtClean="0"/>
              <a:t>Community </a:t>
            </a:r>
            <a:r>
              <a:rPr lang="en-US" dirty="0"/>
              <a:t>consent for submission of nominations/requests (ODs 1, 2 and 7)</a:t>
            </a:r>
          </a:p>
          <a:p>
            <a:pPr lvl="0" indent="-190500">
              <a:spcBef>
                <a:spcPts val="1000"/>
              </a:spcBef>
              <a:buClr>
                <a:schemeClr val="dk1"/>
              </a:buClr>
              <a:buSzPts val="2400"/>
              <a:buNone/>
            </a:pPr>
            <a:r>
              <a:rPr lang="en-US" dirty="0"/>
              <a:t> </a:t>
            </a:r>
            <a:r>
              <a:rPr lang="ro-RO" dirty="0" smtClean="0"/>
              <a:t>- </a:t>
            </a:r>
            <a:r>
              <a:rPr lang="en-US" dirty="0" smtClean="0"/>
              <a:t>Community </a:t>
            </a:r>
            <a:r>
              <a:rPr lang="en-US" dirty="0"/>
              <a:t>commitment to safeguard the element, if appropriate (OD 1)</a:t>
            </a:r>
          </a:p>
          <a:p>
            <a:pPr marL="457200" lvl="0" indent="-190500" algn="l" rtl="0">
              <a:lnSpc>
                <a:spcPct val="90000"/>
              </a:lnSpc>
              <a:spcBef>
                <a:spcPts val="1000"/>
              </a:spcBef>
              <a:spcAft>
                <a:spcPts val="0"/>
              </a:spcAft>
              <a:buClr>
                <a:schemeClr val="dk1"/>
              </a:buClr>
              <a:buSzPts val="2400"/>
              <a:buNone/>
            </a:pPr>
            <a:endParaRPr dirty="0"/>
          </a:p>
        </p:txBody>
      </p:sp>
      <p:sp>
        <p:nvSpPr>
          <p:cNvPr id="2" name="Text Placeholder 1"/>
          <p:cNvSpPr>
            <a:spLocks noGrp="1"/>
          </p:cNvSpPr>
          <p:nvPr>
            <p:ph type="body" idx="1"/>
          </p:nvPr>
        </p:nvSpPr>
        <p:spPr>
          <a:xfrm>
            <a:off x="2923730" y="-290649"/>
            <a:ext cx="3474720" cy="5120640"/>
          </a:xfrm>
        </p:spPr>
        <p:txBody>
          <a:bodyPr>
            <a:normAutofit/>
          </a:bodyPr>
          <a:lstStyle/>
          <a:p>
            <a:r>
              <a:rPr lang="en-US" sz="2800" dirty="0"/>
              <a:t>Community participation </a:t>
            </a:r>
            <a:br>
              <a:rPr lang="en-US" sz="2800" dirty="0"/>
            </a:br>
            <a:r>
              <a:rPr lang="en-US" sz="2800" dirty="0"/>
              <a:t>in nominations and international assistance requests</a:t>
            </a:r>
          </a:p>
        </p:txBody>
      </p:sp>
      <p:sp>
        <p:nvSpPr>
          <p:cNvPr id="3" name="Title 2"/>
          <p:cNvSpPr>
            <a:spLocks noGrp="1"/>
          </p:cNvSpPr>
          <p:nvPr>
            <p:ph type="title"/>
          </p:nvPr>
        </p:nvSpPr>
        <p:spPr>
          <a:xfrm>
            <a:off x="252919" y="2506435"/>
            <a:ext cx="3226374" cy="3218501"/>
          </a:xfrm>
        </p:spPr>
        <p:txBody>
          <a:bodyPr/>
          <a:lstStyle/>
          <a:p>
            <a:r>
              <a:rPr lang="ro-RO" dirty="0" smtClean="0"/>
              <a:t>II. Documentation</a:t>
            </a:r>
            <a:endParaRPr lang="en-US"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re 1"/>
          <p:cNvSpPr>
            <a:spLocks noGrp="1"/>
          </p:cNvSpPr>
          <p:nvPr>
            <p:ph type="title"/>
          </p:nvPr>
        </p:nvSpPr>
        <p:spPr>
          <a:xfrm>
            <a:off x="2258786" y="382815"/>
            <a:ext cx="7571014" cy="1108075"/>
          </a:xfrm>
        </p:spPr>
        <p:txBody>
          <a:bodyPr/>
          <a:lstStyle/>
          <a:p>
            <a:pPr eaLnBrk="1" hangingPunct="1"/>
            <a:r>
              <a:rPr lang="en-US" altLang="en-US" sz="3600" dirty="0">
                <a:solidFill>
                  <a:schemeClr val="accent1">
                    <a:lumMod val="75000"/>
                  </a:schemeClr>
                </a:solidFill>
              </a:rPr>
              <a:t>Ensuring that communities benefit</a:t>
            </a:r>
            <a:r>
              <a:rPr lang="en-GB" altLang="en-US" sz="3600" dirty="0">
                <a:solidFill>
                  <a:schemeClr val="accent1">
                    <a:lumMod val="75000"/>
                  </a:schemeClr>
                </a:solidFill>
              </a:rPr>
              <a:t> </a:t>
            </a:r>
            <a:endParaRPr lang="fr-FR" altLang="en-US" sz="3600" dirty="0">
              <a:solidFill>
                <a:schemeClr val="accent1">
                  <a:lumMod val="75000"/>
                </a:schemeClr>
              </a:solidFill>
            </a:endParaRPr>
          </a:p>
        </p:txBody>
      </p:sp>
      <p:sp>
        <p:nvSpPr>
          <p:cNvPr id="30723" name="Text Placeholder 8"/>
          <p:cNvSpPr txBox="1">
            <a:spLocks/>
          </p:cNvSpPr>
          <p:nvPr/>
        </p:nvSpPr>
        <p:spPr bwMode="auto">
          <a:xfrm>
            <a:off x="5715000" y="1970315"/>
            <a:ext cx="6477000" cy="409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179388" indent="-179388">
              <a:lnSpc>
                <a:spcPct val="90000"/>
              </a:lnSpc>
              <a:spcBef>
                <a:spcPts val="1200"/>
              </a:spcBef>
              <a:buClr>
                <a:schemeClr val="tx1"/>
              </a:buClr>
              <a:buFont typeface="Arial" panose="020B0604020202020204" pitchFamily="34" charset="0"/>
              <a:buChar char="•"/>
              <a:defRPr sz="2800" b="1">
                <a:solidFill>
                  <a:srgbClr val="07DEDB"/>
                </a:solidFill>
                <a:latin typeface="Arial" panose="020B0604020202020204" pitchFamily="34" charset="0"/>
                <a:ea typeface="MS PGothic" panose="020B0600070205080204" pitchFamily="34" charset="-128"/>
                <a:cs typeface="MS PGothic" panose="020B0600070205080204" pitchFamily="34" charset="-128"/>
              </a:defRPr>
            </a:lvl1pPr>
            <a:lvl2pPr marL="742950" indent="-285750">
              <a:spcBef>
                <a:spcPts val="1200"/>
              </a:spcBef>
              <a:buFont typeface="Arial" panose="020B0604020202020204" pitchFamily="34" charset="0"/>
              <a:buChar char="•"/>
              <a:defRPr sz="2800">
                <a:solidFill>
                  <a:schemeClr val="tx1"/>
                </a:solidFill>
                <a:latin typeface="Arial" panose="020B0604020202020204" pitchFamily="34" charset="0"/>
                <a:ea typeface="MS PGothic" panose="020B0600070205080204" pitchFamily="34" charset="-128"/>
                <a:cs typeface="MS PGothic" panose="020B0600070205080204" pitchFamily="34" charset="-128"/>
              </a:defRPr>
            </a:lvl2pPr>
            <a:lvl3pPr marL="1143000" indent="-228600">
              <a:spcBef>
                <a:spcPts val="1200"/>
              </a:spcBef>
              <a:buChar char="•"/>
              <a:defRPr sz="2800">
                <a:solidFill>
                  <a:schemeClr val="tx1"/>
                </a:solidFill>
                <a:latin typeface="Arial" panose="020B0604020202020204" pitchFamily="34" charset="0"/>
                <a:ea typeface="MS PGothic" panose="020B0600070205080204" pitchFamily="34" charset="-128"/>
                <a:cs typeface="MS PGothic" panose="020B0600070205080204" pitchFamily="34" charset="-128"/>
              </a:defRPr>
            </a:lvl3pPr>
            <a:lvl4pPr marL="1600200" indent="-228600">
              <a:spcBef>
                <a:spcPts val="600"/>
              </a:spcBef>
              <a:buClr>
                <a:schemeClr val="accent1"/>
              </a:buClr>
              <a:buFont typeface="Arial" panose="020B0604020202020204" pitchFamily="34" charset="0"/>
              <a:buChar char="•"/>
              <a:defRPr sz="2400">
                <a:solidFill>
                  <a:schemeClr val="tx1"/>
                </a:solidFill>
                <a:latin typeface="Arial" panose="020B0604020202020204" pitchFamily="34" charset="0"/>
                <a:ea typeface="MS PGothic" panose="020B0600070205080204" pitchFamily="34" charset="-128"/>
                <a:cs typeface="MS PGothic" panose="020B0600070205080204" pitchFamily="34" charset="-128"/>
              </a:defRPr>
            </a:lvl4pPr>
            <a:lvl5pPr marL="2057400" indent="-228600">
              <a:spcBef>
                <a:spcPts val="600"/>
              </a:spcBef>
              <a:buChar char="»"/>
              <a:defRPr sz="2000">
                <a:solidFill>
                  <a:srgbClr val="07DEDB"/>
                </a:solidFill>
                <a:latin typeface="Arial" panose="020B0604020202020204" pitchFamily="34" charset="0"/>
                <a:ea typeface="MS PGothic" panose="020B0600070205080204" pitchFamily="34" charset="-128"/>
                <a:cs typeface="MS PGothic" panose="020B0600070205080204" pitchFamily="34" charset="-128"/>
              </a:defRPr>
            </a:lvl5pPr>
            <a:lvl6pPr marL="2514600" indent="-228600" eaLnBrk="0" fontAlgn="base" hangingPunct="0">
              <a:spcBef>
                <a:spcPts val="600"/>
              </a:spcBef>
              <a:spcAft>
                <a:spcPct val="0"/>
              </a:spcAft>
              <a:buChar char="»"/>
              <a:defRPr sz="2000">
                <a:solidFill>
                  <a:srgbClr val="07DEDB"/>
                </a:solidFill>
                <a:latin typeface="Arial" panose="020B0604020202020204" pitchFamily="34" charset="0"/>
                <a:ea typeface="MS PGothic" panose="020B0600070205080204" pitchFamily="34" charset="-128"/>
                <a:cs typeface="MS PGothic" panose="020B0600070205080204" pitchFamily="34" charset="-128"/>
              </a:defRPr>
            </a:lvl6pPr>
            <a:lvl7pPr marL="2971800" indent="-228600" eaLnBrk="0" fontAlgn="base" hangingPunct="0">
              <a:spcBef>
                <a:spcPts val="600"/>
              </a:spcBef>
              <a:spcAft>
                <a:spcPct val="0"/>
              </a:spcAft>
              <a:buChar char="»"/>
              <a:defRPr sz="2000">
                <a:solidFill>
                  <a:srgbClr val="07DEDB"/>
                </a:solidFill>
                <a:latin typeface="Arial" panose="020B0604020202020204" pitchFamily="34" charset="0"/>
                <a:ea typeface="MS PGothic" panose="020B0600070205080204" pitchFamily="34" charset="-128"/>
                <a:cs typeface="MS PGothic" panose="020B0600070205080204" pitchFamily="34" charset="-128"/>
              </a:defRPr>
            </a:lvl7pPr>
            <a:lvl8pPr marL="3429000" indent="-228600" eaLnBrk="0" fontAlgn="base" hangingPunct="0">
              <a:spcBef>
                <a:spcPts val="600"/>
              </a:spcBef>
              <a:spcAft>
                <a:spcPct val="0"/>
              </a:spcAft>
              <a:buChar char="»"/>
              <a:defRPr sz="2000">
                <a:solidFill>
                  <a:srgbClr val="07DEDB"/>
                </a:solidFill>
                <a:latin typeface="Arial" panose="020B0604020202020204" pitchFamily="34" charset="0"/>
                <a:ea typeface="MS PGothic" panose="020B0600070205080204" pitchFamily="34" charset="-128"/>
                <a:cs typeface="MS PGothic" panose="020B0600070205080204" pitchFamily="34" charset="-128"/>
              </a:defRPr>
            </a:lvl8pPr>
            <a:lvl9pPr marL="3886200" indent="-228600" eaLnBrk="0" fontAlgn="base" hangingPunct="0">
              <a:spcBef>
                <a:spcPts val="600"/>
              </a:spcBef>
              <a:spcAft>
                <a:spcPct val="0"/>
              </a:spcAft>
              <a:buChar char="»"/>
              <a:defRPr sz="2000">
                <a:solidFill>
                  <a:srgbClr val="07DEDB"/>
                </a:solidFill>
                <a:latin typeface="Arial" panose="020B0604020202020204" pitchFamily="34" charset="0"/>
                <a:ea typeface="MS PGothic" panose="020B0600070205080204" pitchFamily="34" charset="-128"/>
                <a:cs typeface="MS PGothic" panose="020B0600070205080204" pitchFamily="34" charset="-128"/>
              </a:defRPr>
            </a:lvl9pPr>
          </a:lstStyle>
          <a:p>
            <a:pPr>
              <a:lnSpc>
                <a:spcPct val="100000"/>
              </a:lnSpc>
              <a:spcAft>
                <a:spcPts val="600"/>
              </a:spcAft>
              <a:buClrTx/>
            </a:pPr>
            <a:r>
              <a:rPr lang="en-US" altLang="en-US" sz="2000" b="0" dirty="0" err="1">
                <a:solidFill>
                  <a:schemeClr val="tx2">
                    <a:lumMod val="20000"/>
                    <a:lumOff val="80000"/>
                  </a:schemeClr>
                </a:solidFill>
              </a:rPr>
              <a:t>Practising</a:t>
            </a:r>
            <a:r>
              <a:rPr lang="en-US" altLang="en-US" sz="2000" b="0" dirty="0">
                <a:solidFill>
                  <a:schemeClr val="tx2">
                    <a:lumMod val="20000"/>
                    <a:lumOff val="80000"/>
                  </a:schemeClr>
                </a:solidFill>
              </a:rPr>
              <a:t> ICH brings benefits to communities; so can safeguarding activities</a:t>
            </a:r>
          </a:p>
          <a:p>
            <a:pPr>
              <a:lnSpc>
                <a:spcPct val="100000"/>
              </a:lnSpc>
              <a:spcAft>
                <a:spcPts val="600"/>
              </a:spcAft>
              <a:buClrTx/>
            </a:pPr>
            <a:r>
              <a:rPr lang="en-US" altLang="en-US" sz="2000" b="0" dirty="0">
                <a:solidFill>
                  <a:schemeClr val="tx2">
                    <a:lumMod val="20000"/>
                    <a:lumOff val="80000"/>
                  </a:schemeClr>
                </a:solidFill>
              </a:rPr>
              <a:t>Communities’ capacities to manage their ICH should be enhanced (OD 107(m))</a:t>
            </a:r>
          </a:p>
          <a:p>
            <a:pPr>
              <a:lnSpc>
                <a:spcPct val="100000"/>
              </a:lnSpc>
              <a:spcAft>
                <a:spcPts val="600"/>
              </a:spcAft>
              <a:buClrTx/>
            </a:pPr>
            <a:r>
              <a:rPr lang="en-US" altLang="en-US" sz="2000" b="0" dirty="0">
                <a:solidFill>
                  <a:schemeClr val="tx2">
                    <a:lumMod val="20000"/>
                    <a:lumOff val="80000"/>
                  </a:schemeClr>
                </a:solidFill>
              </a:rPr>
              <a:t>Communities should benefit from awareness-raising activities (OD 81 and 101(d))</a:t>
            </a:r>
          </a:p>
          <a:p>
            <a:pPr>
              <a:lnSpc>
                <a:spcPct val="100000"/>
              </a:lnSpc>
              <a:spcAft>
                <a:spcPts val="600"/>
              </a:spcAft>
              <a:buClrTx/>
            </a:pPr>
            <a:r>
              <a:rPr lang="en-US" altLang="en-US" sz="2000" b="0" dirty="0">
                <a:solidFill>
                  <a:schemeClr val="tx2">
                    <a:lumMod val="20000"/>
                    <a:lumOff val="80000"/>
                  </a:schemeClr>
                </a:solidFill>
              </a:rPr>
              <a:t>Communities should be the primary beneficiaries of any commercial activities (OD 116)</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4108" y="3099175"/>
            <a:ext cx="5370571" cy="3587374"/>
          </a:xfrm>
          <a:prstGeom prst="rect">
            <a:avLst/>
          </a:prstGeom>
        </p:spPr>
      </p:pic>
    </p:spTree>
    <p:extLst>
      <p:ext uri="{BB962C8B-B14F-4D97-AF65-F5344CB8AC3E}">
        <p14:creationId xmlns:p14="http://schemas.microsoft.com/office/powerpoint/2010/main" val="289792913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Content Placeholder 3"/>
          <p:cNvSpPr>
            <a:spLocks noGrp="1"/>
          </p:cNvSpPr>
          <p:nvPr>
            <p:ph idx="1"/>
          </p:nvPr>
        </p:nvSpPr>
        <p:spPr>
          <a:xfrm>
            <a:off x="5453744" y="933337"/>
            <a:ext cx="6406243" cy="4895850"/>
          </a:xfrm>
        </p:spPr>
        <p:txBody>
          <a:bodyPr/>
          <a:lstStyle/>
          <a:p>
            <a:pPr eaLnBrk="1" hangingPunct="1"/>
            <a:r>
              <a:rPr lang="en-GB" altLang="en-US" sz="2400" dirty="0"/>
              <a:t>‘Free’: no undue pressure was  exerted on those whose consent was </a:t>
            </a:r>
            <a:r>
              <a:rPr lang="en-GB" altLang="en-US" sz="2400" dirty="0" smtClean="0"/>
              <a:t>sought</a:t>
            </a:r>
            <a:endParaRPr lang="ro-RO" altLang="en-US" sz="2400" dirty="0" smtClean="0"/>
          </a:p>
          <a:p>
            <a:pPr eaLnBrk="1" hangingPunct="1"/>
            <a:endParaRPr lang="en-US" altLang="en-US" sz="2400" dirty="0"/>
          </a:p>
          <a:p>
            <a:pPr eaLnBrk="1" hangingPunct="1"/>
            <a:r>
              <a:rPr lang="en-GB" altLang="en-US" sz="2400" dirty="0"/>
              <a:t>‘Prior’: the  information needed for deciding whether or not to give consent was provided in </a:t>
            </a:r>
            <a:r>
              <a:rPr lang="en-GB" altLang="en-US" sz="2400" dirty="0" smtClean="0"/>
              <a:t>advance</a:t>
            </a:r>
            <a:endParaRPr lang="ro-RO" altLang="en-US" sz="2400" dirty="0" smtClean="0"/>
          </a:p>
          <a:p>
            <a:pPr eaLnBrk="1" hangingPunct="1"/>
            <a:endParaRPr lang="en-GB" altLang="en-US" sz="2400" dirty="0"/>
          </a:p>
          <a:p>
            <a:pPr eaLnBrk="1" hangingPunct="1"/>
            <a:r>
              <a:rPr lang="en-GB" altLang="en-US" sz="2400" dirty="0"/>
              <a:t>‘Informed’: all relevant information required for making a balanced judgement was provided</a:t>
            </a:r>
          </a:p>
        </p:txBody>
      </p:sp>
      <p:graphicFrame>
        <p:nvGraphicFramePr>
          <p:cNvPr id="2" name="Diagram 1"/>
          <p:cNvGraphicFramePr/>
          <p:nvPr>
            <p:extLst>
              <p:ext uri="{D42A27DB-BD31-4B8C-83A1-F6EECF244321}">
                <p14:modId xmlns:p14="http://schemas.microsoft.com/office/powerpoint/2010/main" val="1565419934"/>
              </p:ext>
            </p:extLst>
          </p:nvPr>
        </p:nvGraphicFramePr>
        <p:xfrm>
          <a:off x="644071" y="1641021"/>
          <a:ext cx="4613729" cy="46724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Rectangle 3"/>
          <p:cNvSpPr/>
          <p:nvPr/>
        </p:nvSpPr>
        <p:spPr>
          <a:xfrm>
            <a:off x="1531315" y="5686042"/>
            <a:ext cx="2839239" cy="923330"/>
          </a:xfrm>
          <a:prstGeom prst="rect">
            <a:avLst/>
          </a:prstGeom>
          <a:noFill/>
        </p:spPr>
        <p:txBody>
          <a:bodyPr wrap="none" lIns="91440" tIns="45720" rIns="91440" bIns="45720">
            <a:spAutoFit/>
          </a:bodyPr>
          <a:lstStyle/>
          <a:p>
            <a:pPr algn="ctr"/>
            <a:r>
              <a:rPr lang="ro-RO" sz="5400" b="1" cap="none" spc="0" dirty="0" smtClean="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consent</a:t>
            </a:r>
            <a:endParaRPr lang="en-US" sz="54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p:txBody>
      </p:sp>
    </p:spTree>
    <p:extLst>
      <p:ext uri="{BB962C8B-B14F-4D97-AF65-F5344CB8AC3E}">
        <p14:creationId xmlns:p14="http://schemas.microsoft.com/office/powerpoint/2010/main" val="167114613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sp>
        <p:nvSpPr>
          <p:cNvPr id="164" name="Google Shape;164;g23738f4d393_0_17"/>
          <p:cNvSpPr txBox="1">
            <a:spLocks noGrp="1"/>
          </p:cNvSpPr>
          <p:nvPr>
            <p:ph type="title"/>
          </p:nvPr>
        </p:nvSpPr>
        <p:spPr>
          <a:xfrm>
            <a:off x="557719" y="918287"/>
            <a:ext cx="2947500" cy="4601100"/>
          </a:xfrm>
          <a:prstGeom prst="rect">
            <a:avLst/>
          </a:prstGeom>
          <a:noFill/>
          <a:ln>
            <a:noFill/>
          </a:ln>
        </p:spPr>
        <p:txBody>
          <a:bodyPr spcFirstLastPara="1" wrap="square" lIns="121900" tIns="121900" rIns="121900" bIns="121900" anchor="b" anchorCtr="0">
            <a:normAutofit/>
          </a:bodyPr>
          <a:lstStyle/>
          <a:p>
            <a:pPr marL="0" lvl="0" indent="0" algn="ctr" rtl="0">
              <a:lnSpc>
                <a:spcPct val="100000"/>
              </a:lnSpc>
              <a:spcBef>
                <a:spcPts val="0"/>
              </a:spcBef>
              <a:spcAft>
                <a:spcPts val="0"/>
              </a:spcAft>
              <a:buSzPts val="17800"/>
              <a:buNone/>
            </a:pPr>
            <a:r>
              <a:rPr lang="pl-PL" dirty="0">
                <a:latin typeface="Josefin Sans"/>
                <a:ea typeface="Josefin Sans"/>
                <a:cs typeface="Josefin Sans"/>
                <a:sym typeface="Josefin Sans"/>
              </a:rPr>
              <a:t>I. PART: </a:t>
            </a:r>
            <a:r>
              <a:rPr lang="pl-PL" sz="3200" dirty="0" smtClean="0">
                <a:latin typeface="Josefin Sans"/>
                <a:ea typeface="Josefin Sans"/>
                <a:cs typeface="Josefin Sans"/>
                <a:sym typeface="Josefin Sans"/>
              </a:rPr>
              <a:t>Identification of ICH elements</a:t>
            </a:r>
            <a:endParaRPr sz="3200" dirty="0">
              <a:latin typeface="Josefin Sans"/>
              <a:ea typeface="Josefin Sans"/>
              <a:cs typeface="Josefin Sans"/>
              <a:sym typeface="Josefin Sans"/>
            </a:endParaRPr>
          </a:p>
        </p:txBody>
      </p:sp>
      <p:sp>
        <p:nvSpPr>
          <p:cNvPr id="165" name="Google Shape;165;g23738f4d393_0_17"/>
          <p:cNvSpPr txBox="1">
            <a:spLocks noGrp="1"/>
          </p:cNvSpPr>
          <p:nvPr>
            <p:ph type="body" idx="1"/>
          </p:nvPr>
        </p:nvSpPr>
        <p:spPr>
          <a:xfrm>
            <a:off x="3944112" y="658480"/>
            <a:ext cx="3474600" cy="5120700"/>
          </a:xfrm>
          <a:prstGeom prst="rect">
            <a:avLst/>
          </a:prstGeom>
          <a:noFill/>
          <a:ln>
            <a:noFill/>
          </a:ln>
        </p:spPr>
        <p:txBody>
          <a:bodyPr spcFirstLastPara="1" wrap="square" lIns="121900" tIns="121900" rIns="121900" bIns="121900" anchor="t" anchorCtr="0">
            <a:normAutofit/>
          </a:bodyPr>
          <a:lstStyle/>
          <a:p>
            <a:pPr marL="152400" lvl="0" indent="0" algn="ctr" rtl="0">
              <a:lnSpc>
                <a:spcPct val="115000"/>
              </a:lnSpc>
              <a:spcBef>
                <a:spcPts val="0"/>
              </a:spcBef>
              <a:spcAft>
                <a:spcPts val="0"/>
              </a:spcAft>
              <a:buSzPts val="2400"/>
              <a:buNone/>
            </a:pPr>
            <a:endParaRPr dirty="0">
              <a:latin typeface="Josefin Sans Light"/>
              <a:ea typeface="Josefin Sans Light"/>
              <a:cs typeface="Josefin Sans Light"/>
              <a:sym typeface="Josefin Sans Light"/>
            </a:endParaRPr>
          </a:p>
          <a:p>
            <a:pPr marL="152400" lvl="0" indent="0" algn="ctr" rtl="0">
              <a:lnSpc>
                <a:spcPct val="115000"/>
              </a:lnSpc>
              <a:spcBef>
                <a:spcPts val="0"/>
              </a:spcBef>
              <a:spcAft>
                <a:spcPts val="0"/>
              </a:spcAft>
              <a:buSzPts val="2400"/>
              <a:buNone/>
            </a:pPr>
            <a:endParaRPr dirty="0">
              <a:latin typeface="Josefin Sans Light"/>
              <a:ea typeface="Josefin Sans Light"/>
              <a:cs typeface="Josefin Sans Light"/>
              <a:sym typeface="Josefin Sans Light"/>
            </a:endParaRPr>
          </a:p>
          <a:p>
            <a:pPr marL="152400" lvl="0" indent="0" algn="ctr" rtl="0">
              <a:lnSpc>
                <a:spcPct val="115000"/>
              </a:lnSpc>
              <a:spcBef>
                <a:spcPts val="0"/>
              </a:spcBef>
              <a:spcAft>
                <a:spcPts val="0"/>
              </a:spcAft>
              <a:buSzPts val="2400"/>
              <a:buNone/>
            </a:pPr>
            <a:endParaRPr dirty="0">
              <a:latin typeface="Josefin Sans Light"/>
              <a:ea typeface="Josefin Sans Light"/>
              <a:cs typeface="Josefin Sans Light"/>
              <a:sym typeface="Josefin Sans Light"/>
            </a:endParaRPr>
          </a:p>
          <a:p>
            <a:pPr marL="152400" lvl="0" indent="0" algn="ctr" rtl="0">
              <a:lnSpc>
                <a:spcPct val="115000"/>
              </a:lnSpc>
              <a:spcBef>
                <a:spcPts val="0"/>
              </a:spcBef>
              <a:spcAft>
                <a:spcPts val="0"/>
              </a:spcAft>
              <a:buSzPts val="2400"/>
              <a:buNone/>
            </a:pPr>
            <a:endParaRPr dirty="0">
              <a:latin typeface="Josefin Sans Light"/>
              <a:ea typeface="Josefin Sans Light"/>
              <a:cs typeface="Josefin Sans Light"/>
              <a:sym typeface="Josefin Sans Light"/>
            </a:endParaRPr>
          </a:p>
          <a:p>
            <a:pPr marL="152400" lvl="0" indent="0" algn="ctr" rtl="0">
              <a:lnSpc>
                <a:spcPct val="115000"/>
              </a:lnSpc>
              <a:spcBef>
                <a:spcPts val="0"/>
              </a:spcBef>
              <a:spcAft>
                <a:spcPts val="0"/>
              </a:spcAft>
              <a:buSzPts val="2400"/>
              <a:buNone/>
            </a:pPr>
            <a:endParaRPr dirty="0">
              <a:latin typeface="Josefin Sans Light"/>
              <a:ea typeface="Josefin Sans Light"/>
              <a:cs typeface="Josefin Sans Light"/>
              <a:sym typeface="Josefin Sans Light"/>
            </a:endParaRPr>
          </a:p>
          <a:p>
            <a:pPr marL="152400" lvl="0" indent="0" algn="ctr" rtl="0">
              <a:lnSpc>
                <a:spcPct val="115000"/>
              </a:lnSpc>
              <a:spcBef>
                <a:spcPts val="0"/>
              </a:spcBef>
              <a:spcAft>
                <a:spcPts val="0"/>
              </a:spcAft>
              <a:buSzPts val="2400"/>
              <a:buNone/>
            </a:pPr>
            <a:endParaRPr dirty="0">
              <a:latin typeface="Josefin Sans Light"/>
              <a:ea typeface="Josefin Sans Light"/>
              <a:cs typeface="Josefin Sans Light"/>
              <a:sym typeface="Josefin Sans Light"/>
            </a:endParaRPr>
          </a:p>
          <a:p>
            <a:pPr marL="152400" lvl="0" indent="0" algn="ctr" rtl="0">
              <a:lnSpc>
                <a:spcPct val="115000"/>
              </a:lnSpc>
              <a:spcBef>
                <a:spcPts val="0"/>
              </a:spcBef>
              <a:spcAft>
                <a:spcPts val="0"/>
              </a:spcAft>
              <a:buSzPts val="2400"/>
              <a:buNone/>
            </a:pPr>
            <a:endParaRPr dirty="0">
              <a:latin typeface="Josefin Sans Light"/>
              <a:ea typeface="Josefin Sans Light"/>
              <a:cs typeface="Josefin Sans Light"/>
              <a:sym typeface="Josefin Sans Light"/>
            </a:endParaRPr>
          </a:p>
          <a:p>
            <a:pPr marL="152400" lvl="0" indent="0" algn="ctr" rtl="0">
              <a:lnSpc>
                <a:spcPct val="115000"/>
              </a:lnSpc>
              <a:spcBef>
                <a:spcPts val="0"/>
              </a:spcBef>
              <a:spcAft>
                <a:spcPts val="0"/>
              </a:spcAft>
              <a:buSzPts val="2400"/>
              <a:buNone/>
            </a:pPr>
            <a:r>
              <a:rPr lang="pl-PL" sz="3600" dirty="0">
                <a:latin typeface="Josefin Sans"/>
                <a:ea typeface="Josefin Sans"/>
                <a:cs typeface="Josefin Sans"/>
                <a:sym typeface="Josefin Sans"/>
              </a:rPr>
              <a:t>II. PART:</a:t>
            </a:r>
            <a:endParaRPr sz="3600" dirty="0">
              <a:latin typeface="Josefin Sans"/>
              <a:ea typeface="Josefin Sans"/>
              <a:cs typeface="Josefin Sans"/>
              <a:sym typeface="Josefin Sans"/>
            </a:endParaRPr>
          </a:p>
          <a:p>
            <a:pPr marL="152400" lvl="0" indent="0" algn="ctr" rtl="0">
              <a:lnSpc>
                <a:spcPct val="115000"/>
              </a:lnSpc>
              <a:spcBef>
                <a:spcPts val="0"/>
              </a:spcBef>
              <a:spcAft>
                <a:spcPts val="0"/>
              </a:spcAft>
              <a:buSzPts val="2400"/>
              <a:buNone/>
            </a:pPr>
            <a:r>
              <a:rPr lang="pl-PL" sz="3600" dirty="0" smtClean="0">
                <a:latin typeface="Josefin Sans"/>
                <a:ea typeface="Josefin Sans"/>
                <a:cs typeface="Josefin Sans"/>
                <a:sym typeface="Josefin Sans"/>
              </a:rPr>
              <a:t>documentation</a:t>
            </a:r>
            <a:endParaRPr sz="3600" dirty="0">
              <a:latin typeface="Josefin Sans"/>
              <a:ea typeface="Josefin Sans"/>
              <a:cs typeface="Josefin Sans"/>
              <a:sym typeface="Josefin Sans"/>
            </a:endParaRPr>
          </a:p>
        </p:txBody>
      </p:sp>
      <p:sp>
        <p:nvSpPr>
          <p:cNvPr id="166" name="Google Shape;166;g23738f4d393_0_17"/>
          <p:cNvSpPr txBox="1">
            <a:spLocks noGrp="1"/>
          </p:cNvSpPr>
          <p:nvPr>
            <p:ph type="body" idx="2"/>
          </p:nvPr>
        </p:nvSpPr>
        <p:spPr>
          <a:xfrm>
            <a:off x="8122920" y="658480"/>
            <a:ext cx="3474600" cy="5120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1200"/>
              </a:spcBef>
              <a:spcAft>
                <a:spcPts val="0"/>
              </a:spcAft>
              <a:buSzPts val="2000"/>
              <a:buNone/>
            </a:pPr>
            <a:endParaRPr sz="3600" dirty="0"/>
          </a:p>
          <a:p>
            <a:pPr marL="0" lvl="0" indent="0" algn="l" rtl="0">
              <a:lnSpc>
                <a:spcPct val="90000"/>
              </a:lnSpc>
              <a:spcBef>
                <a:spcPts val="1200"/>
              </a:spcBef>
              <a:spcAft>
                <a:spcPts val="0"/>
              </a:spcAft>
              <a:buSzPts val="2000"/>
              <a:buNone/>
            </a:pPr>
            <a:endParaRPr sz="3600" dirty="0"/>
          </a:p>
          <a:p>
            <a:pPr marL="0" lvl="0" indent="0" algn="l" rtl="0">
              <a:lnSpc>
                <a:spcPct val="90000"/>
              </a:lnSpc>
              <a:spcBef>
                <a:spcPts val="1200"/>
              </a:spcBef>
              <a:spcAft>
                <a:spcPts val="0"/>
              </a:spcAft>
              <a:buSzPts val="2000"/>
              <a:buNone/>
            </a:pPr>
            <a:endParaRPr sz="3600" dirty="0"/>
          </a:p>
          <a:p>
            <a:pPr marL="0" lvl="0" indent="0" algn="l" rtl="0">
              <a:lnSpc>
                <a:spcPct val="90000"/>
              </a:lnSpc>
              <a:spcBef>
                <a:spcPts val="1200"/>
              </a:spcBef>
              <a:spcAft>
                <a:spcPts val="0"/>
              </a:spcAft>
              <a:buSzPts val="2000"/>
              <a:buNone/>
            </a:pPr>
            <a:r>
              <a:rPr lang="pl-PL" sz="3600" dirty="0">
                <a:latin typeface="Josefin Sans"/>
                <a:ea typeface="Josefin Sans"/>
                <a:cs typeface="Josefin Sans"/>
                <a:sym typeface="Josefin Sans"/>
              </a:rPr>
              <a:t>III. PART: </a:t>
            </a:r>
            <a:endParaRPr sz="3600" dirty="0">
              <a:latin typeface="Josefin Sans"/>
              <a:ea typeface="Josefin Sans"/>
              <a:cs typeface="Josefin Sans"/>
              <a:sym typeface="Josefin Sans"/>
            </a:endParaRPr>
          </a:p>
          <a:p>
            <a:pPr marL="0" lvl="0" indent="0" algn="l" rtl="0">
              <a:lnSpc>
                <a:spcPct val="90000"/>
              </a:lnSpc>
              <a:spcBef>
                <a:spcPts val="1200"/>
              </a:spcBef>
              <a:spcAft>
                <a:spcPts val="0"/>
              </a:spcAft>
              <a:buSzPts val="2000"/>
              <a:buNone/>
            </a:pPr>
            <a:r>
              <a:rPr lang="pl-PL" sz="3600" dirty="0" smtClean="0">
                <a:latin typeface="Josefin Sans"/>
                <a:ea typeface="Josefin Sans"/>
                <a:cs typeface="Josefin Sans"/>
                <a:sym typeface="Josefin Sans"/>
              </a:rPr>
              <a:t>promotion</a:t>
            </a:r>
            <a:endParaRPr sz="3600" dirty="0">
              <a:latin typeface="Josefin Sans"/>
              <a:ea typeface="Josefin Sans"/>
              <a:cs typeface="Josefin Sans"/>
              <a:sym typeface="Josefin Sans"/>
            </a:endParaRPr>
          </a:p>
        </p:txBody>
      </p:sp>
      <p:pic>
        <p:nvPicPr>
          <p:cNvPr id="167" name="Google Shape;167;g23738f4d393_0_17"/>
          <p:cNvPicPr preferRelativeResize="0"/>
          <p:nvPr/>
        </p:nvPicPr>
        <p:blipFill rotWithShape="1">
          <a:blip r:embed="rId3">
            <a:alphaModFix/>
          </a:blip>
          <a:srcRect/>
          <a:stretch/>
        </p:blipFill>
        <p:spPr>
          <a:xfrm>
            <a:off x="869837" y="1049837"/>
            <a:ext cx="2170873" cy="1896125"/>
          </a:xfrm>
          <a:prstGeom prst="rect">
            <a:avLst/>
          </a:prstGeom>
          <a:noFill/>
          <a:ln>
            <a:noFill/>
          </a:ln>
        </p:spPr>
      </p:pic>
      <p:pic>
        <p:nvPicPr>
          <p:cNvPr id="168" name="Google Shape;168;g23738f4d393_0_17"/>
          <p:cNvPicPr preferRelativeResize="0"/>
          <p:nvPr/>
        </p:nvPicPr>
        <p:blipFill rotWithShape="1">
          <a:blip r:embed="rId4">
            <a:alphaModFix/>
          </a:blip>
          <a:srcRect/>
          <a:stretch/>
        </p:blipFill>
        <p:spPr>
          <a:xfrm>
            <a:off x="4629449" y="1049837"/>
            <a:ext cx="2170873" cy="1896125"/>
          </a:xfrm>
          <a:prstGeom prst="rect">
            <a:avLst/>
          </a:prstGeom>
          <a:noFill/>
          <a:ln>
            <a:noFill/>
          </a:ln>
        </p:spPr>
      </p:pic>
      <p:pic>
        <p:nvPicPr>
          <p:cNvPr id="169" name="Google Shape;169;g23738f4d393_0_17"/>
          <p:cNvPicPr preferRelativeResize="0"/>
          <p:nvPr/>
        </p:nvPicPr>
        <p:blipFill rotWithShape="1">
          <a:blip r:embed="rId5">
            <a:alphaModFix/>
          </a:blip>
          <a:srcRect/>
          <a:stretch/>
        </p:blipFill>
        <p:spPr>
          <a:xfrm>
            <a:off x="8175978" y="1049837"/>
            <a:ext cx="2471547" cy="1896125"/>
          </a:xfrm>
          <a:prstGeom prst="rect">
            <a:avLst/>
          </a:prstGeom>
          <a:noFill/>
          <a:ln>
            <a:noFill/>
          </a:ln>
        </p:spPr>
      </p:pic>
      <p:pic>
        <p:nvPicPr>
          <p:cNvPr id="170" name="Google Shape;170;g23738f4d393_0_17"/>
          <p:cNvPicPr preferRelativeResize="0"/>
          <p:nvPr/>
        </p:nvPicPr>
        <p:blipFill rotWithShape="1">
          <a:blip r:embed="rId6">
            <a:alphaModFix/>
          </a:blip>
          <a:srcRect/>
          <a:stretch/>
        </p:blipFill>
        <p:spPr>
          <a:xfrm rot="5400000">
            <a:off x="9102262" y="3768263"/>
            <a:ext cx="2974476" cy="3205000"/>
          </a:xfrm>
          <a:prstGeom prst="rect">
            <a:avLst/>
          </a:prstGeom>
          <a:noFill/>
          <a:ln>
            <a:noFill/>
          </a:ln>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o-RO" dirty="0" smtClean="0">
                <a:solidFill>
                  <a:schemeClr val="accent1">
                    <a:lumMod val="75000"/>
                  </a:schemeClr>
                </a:solidFill>
              </a:rPr>
              <a:t>What not to do</a:t>
            </a:r>
            <a:endParaRPr lang="en-US" dirty="0">
              <a:solidFill>
                <a:schemeClr val="accent1">
                  <a:lumMod val="75000"/>
                </a:schemeClr>
              </a:solidFill>
            </a:endParaRPr>
          </a:p>
        </p:txBody>
      </p:sp>
      <p:sp>
        <p:nvSpPr>
          <p:cNvPr id="3" name="Text Placeholder 2"/>
          <p:cNvSpPr>
            <a:spLocks noGrp="1"/>
          </p:cNvSpPr>
          <p:nvPr>
            <p:ph type="body" idx="1"/>
          </p:nvPr>
        </p:nvSpPr>
        <p:spPr>
          <a:xfrm>
            <a:off x="268643" y="1786783"/>
            <a:ext cx="11360800" cy="4125384"/>
          </a:xfrm>
        </p:spPr>
        <p:txBody>
          <a:bodyPr>
            <a:noAutofit/>
          </a:bodyPr>
          <a:lstStyle/>
          <a:p>
            <a:pPr algn="just"/>
            <a:r>
              <a:rPr lang="en-US" dirty="0"/>
              <a:t>A French ethnologist had studied a procession that takes place every six years in a village in the west of France. He was concerned that the procession was now attracting fewer people than it had some decades earlier and that it was taking on a folkloric </a:t>
            </a:r>
            <a:r>
              <a:rPr lang="en-US" dirty="0" err="1"/>
              <a:t>flavour</a:t>
            </a:r>
            <a:r>
              <a:rPr lang="en-US" dirty="0"/>
              <a:t>. </a:t>
            </a:r>
            <a:endParaRPr lang="ro-RO" dirty="0" smtClean="0"/>
          </a:p>
          <a:p>
            <a:pPr algn="just"/>
            <a:endParaRPr lang="ro-RO" dirty="0" smtClean="0"/>
          </a:p>
          <a:p>
            <a:pPr algn="just"/>
            <a:r>
              <a:rPr lang="en-US" dirty="0" smtClean="0"/>
              <a:t>He </a:t>
            </a:r>
            <a:r>
              <a:rPr lang="en-US" dirty="0"/>
              <a:t>felt that it would be a good candidate for listing under the Convention and announced in the press that ‘Paris’ had already approved the idea of nominating the procession to the Representative List (RL), with a view to safeguarding it. </a:t>
            </a:r>
            <a:endParaRPr lang="ro-RO" dirty="0" smtClean="0"/>
          </a:p>
          <a:p>
            <a:pPr algn="just"/>
            <a:endParaRPr lang="ro-RO" dirty="0" smtClean="0"/>
          </a:p>
          <a:p>
            <a:pPr algn="just"/>
            <a:r>
              <a:rPr lang="en-US" dirty="0" smtClean="0"/>
              <a:t>He </a:t>
            </a:r>
            <a:r>
              <a:rPr lang="en-US" dirty="0"/>
              <a:t>developed a nomination file, more or less by himself, which he shared with the local population at a relatively late stage of the process. </a:t>
            </a:r>
            <a:endParaRPr lang="ro-RO" dirty="0" smtClean="0"/>
          </a:p>
          <a:p>
            <a:pPr algn="just"/>
            <a:endParaRPr lang="ro-RO" dirty="0" smtClean="0"/>
          </a:p>
          <a:p>
            <a:pPr algn="just"/>
            <a:r>
              <a:rPr lang="en-US" dirty="0" smtClean="0"/>
              <a:t>A </a:t>
            </a:r>
            <a:r>
              <a:rPr lang="en-US" dirty="0"/>
              <a:t>series of meetings started in the village: most people who were directly involved – such as those whose territory was crossed by the procession – were </a:t>
            </a:r>
            <a:r>
              <a:rPr lang="en-US" dirty="0">
                <a:solidFill>
                  <a:srgbClr val="FFFF00"/>
                </a:solidFill>
              </a:rPr>
              <a:t>surprised, suspicious and displeased</a:t>
            </a:r>
            <a:r>
              <a:rPr lang="en-US" dirty="0"/>
              <a:t> by the ethnologist’s activities. They were worried that customary rights of way would be permanently established over their land, and were doubtful of the benefit of having tourists join the procession. </a:t>
            </a:r>
            <a:endParaRPr lang="ro-RO" dirty="0" smtClean="0"/>
          </a:p>
          <a:p>
            <a:pPr algn="just"/>
            <a:endParaRPr lang="ro-RO" dirty="0" smtClean="0"/>
          </a:p>
          <a:p>
            <a:pPr algn="just"/>
            <a:r>
              <a:rPr lang="en-US" dirty="0" smtClean="0"/>
              <a:t>The </a:t>
            </a:r>
            <a:r>
              <a:rPr lang="en-US" dirty="0"/>
              <a:t>villagers thus collectively decided to halt the nomination process. The case was reported extensively in the local press.</a:t>
            </a:r>
          </a:p>
        </p:txBody>
      </p:sp>
      <p:pic>
        <p:nvPicPr>
          <p:cNvPr id="4" name="Picture 3"/>
          <p:cNvPicPr>
            <a:picLocks noChangeAspect="1"/>
          </p:cNvPicPr>
          <p:nvPr/>
        </p:nvPicPr>
        <p:blipFill>
          <a:blip r:embed="rId2"/>
          <a:stretch>
            <a:fillRect/>
          </a:stretch>
        </p:blipFill>
        <p:spPr>
          <a:xfrm>
            <a:off x="9500621" y="163550"/>
            <a:ext cx="2422736" cy="1623233"/>
          </a:xfrm>
          <a:prstGeom prst="rect">
            <a:avLst/>
          </a:prstGeom>
        </p:spPr>
      </p:pic>
    </p:spTree>
    <p:extLst>
      <p:ext uri="{BB962C8B-B14F-4D97-AF65-F5344CB8AC3E}">
        <p14:creationId xmlns:p14="http://schemas.microsoft.com/office/powerpoint/2010/main" val="15105704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60"/>
        <p:cNvGrpSpPr/>
        <p:nvPr/>
      </p:nvGrpSpPr>
      <p:grpSpPr>
        <a:xfrm>
          <a:off x="0" y="0"/>
          <a:ext cx="0" cy="0"/>
          <a:chOff x="0" y="0"/>
          <a:chExt cx="0" cy="0"/>
        </a:xfrm>
      </p:grpSpPr>
      <p:pic>
        <p:nvPicPr>
          <p:cNvPr id="463" name="Google Shape;463;g23738f4d393_0_473"/>
          <p:cNvPicPr preferRelativeResize="0"/>
          <p:nvPr/>
        </p:nvPicPr>
        <p:blipFill rotWithShape="1">
          <a:blip r:embed="rId3">
            <a:alphaModFix/>
          </a:blip>
          <a:srcRect/>
          <a:stretch/>
        </p:blipFill>
        <p:spPr>
          <a:xfrm rot="5400000">
            <a:off x="9102262" y="3768263"/>
            <a:ext cx="2974476" cy="3205000"/>
          </a:xfrm>
          <a:prstGeom prst="rect">
            <a:avLst/>
          </a:prstGeom>
          <a:noFill/>
          <a:ln>
            <a:noFill/>
          </a:ln>
        </p:spPr>
      </p:pic>
      <p:pic>
        <p:nvPicPr>
          <p:cNvPr id="464" name="Google Shape;464;g23738f4d393_0_473"/>
          <p:cNvPicPr preferRelativeResize="0"/>
          <p:nvPr/>
        </p:nvPicPr>
        <p:blipFill rotWithShape="1">
          <a:blip r:embed="rId4">
            <a:alphaModFix/>
          </a:blip>
          <a:srcRect/>
          <a:stretch/>
        </p:blipFill>
        <p:spPr>
          <a:xfrm>
            <a:off x="-269376" y="-361013"/>
            <a:ext cx="2170873" cy="1896125"/>
          </a:xfrm>
          <a:prstGeom prst="rect">
            <a:avLst/>
          </a:prstGeom>
          <a:noFill/>
          <a:ln>
            <a:noFill/>
          </a:ln>
        </p:spPr>
      </p:pic>
      <p:pic>
        <p:nvPicPr>
          <p:cNvPr id="4" name="Picture 3"/>
          <p:cNvPicPr>
            <a:picLocks noChangeAspect="1"/>
          </p:cNvPicPr>
          <p:nvPr/>
        </p:nvPicPr>
        <p:blipFill>
          <a:blip r:embed="rId5"/>
          <a:stretch>
            <a:fillRect/>
          </a:stretch>
        </p:blipFill>
        <p:spPr>
          <a:xfrm>
            <a:off x="1175658" y="1992086"/>
            <a:ext cx="8814279" cy="2726871"/>
          </a:xfrm>
          <a:prstGeom prst="rect">
            <a:avLst/>
          </a:prstGeom>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o-RO" dirty="0" smtClean="0">
                <a:solidFill>
                  <a:schemeClr val="accent1">
                    <a:lumMod val="75000"/>
                  </a:schemeClr>
                </a:solidFill>
              </a:rPr>
              <a:t>III. Promotion</a:t>
            </a:r>
            <a:endParaRPr lang="en-US" dirty="0">
              <a:solidFill>
                <a:schemeClr val="accent1">
                  <a:lumMod val="75000"/>
                </a:schemeClr>
              </a:solidFill>
            </a:endParaRPr>
          </a:p>
        </p:txBody>
      </p:sp>
      <p:sp>
        <p:nvSpPr>
          <p:cNvPr id="3" name="Text Placeholder 2"/>
          <p:cNvSpPr>
            <a:spLocks noGrp="1"/>
          </p:cNvSpPr>
          <p:nvPr>
            <p:ph type="body" idx="1"/>
          </p:nvPr>
        </p:nvSpPr>
        <p:spPr>
          <a:xfrm>
            <a:off x="415599" y="1536633"/>
            <a:ext cx="11561407" cy="4555200"/>
          </a:xfrm>
        </p:spPr>
        <p:txBody>
          <a:bodyPr/>
          <a:lstStyle/>
          <a:p>
            <a:r>
              <a:rPr lang="en-US" dirty="0"/>
              <a:t>The ODs encourage States Parties to ensure community participation in raising awareness about their own ICH (OD 101(b</a:t>
            </a:r>
            <a:r>
              <a:rPr lang="en-US" dirty="0" smtClean="0"/>
              <a:t>))</a:t>
            </a:r>
            <a:endParaRPr lang="ro-RO" dirty="0" smtClean="0"/>
          </a:p>
          <a:p>
            <a:endParaRPr lang="en-US" dirty="0"/>
          </a:p>
          <a:p>
            <a:r>
              <a:rPr lang="en-US" dirty="0"/>
              <a:t>And to obtain their free, prior and informed consent (OD 101(b</a:t>
            </a:r>
            <a:r>
              <a:rPr lang="en-US" dirty="0" smtClean="0"/>
              <a:t>))</a:t>
            </a:r>
            <a:endParaRPr lang="ro-RO" dirty="0" smtClean="0"/>
          </a:p>
          <a:p>
            <a:endParaRPr lang="en-US" dirty="0"/>
          </a:p>
          <a:p>
            <a:r>
              <a:rPr lang="en-US" dirty="0"/>
              <a:t>This can help to ensure that awareness-raising activities do not misrepresent or disadvantage communities and their ICH (OD 102) </a:t>
            </a:r>
          </a:p>
          <a:p>
            <a:endParaRPr lang="en-US" dirty="0"/>
          </a:p>
        </p:txBody>
      </p:sp>
      <p:sp>
        <p:nvSpPr>
          <p:cNvPr id="4" name="Rectangle 1"/>
          <p:cNvSpPr>
            <a:spLocks noChangeArrowheads="1"/>
          </p:cNvSpPr>
          <p:nvPr/>
        </p:nvSpPr>
        <p:spPr bwMode="auto">
          <a:xfrm>
            <a:off x="667657" y="3814233"/>
            <a:ext cx="21209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200"/>
              </a:spcBef>
              <a:buClr>
                <a:schemeClr val="tx1"/>
              </a:buClr>
              <a:buFont typeface="Arial" panose="020B0604020202020204" pitchFamily="34" charset="0"/>
              <a:buChar char="•"/>
              <a:defRPr sz="2800" b="1">
                <a:solidFill>
                  <a:srgbClr val="07DEDB"/>
                </a:solidFill>
                <a:latin typeface="Arial" panose="020B0604020202020204" pitchFamily="34" charset="0"/>
                <a:ea typeface="MS PGothic" panose="020B0600070205080204" pitchFamily="34" charset="-128"/>
                <a:cs typeface="MS PGothic" panose="020B0600070205080204" pitchFamily="34" charset="-128"/>
              </a:defRPr>
            </a:lvl1pPr>
            <a:lvl2pPr marL="742950" indent="-285750">
              <a:spcBef>
                <a:spcPts val="1200"/>
              </a:spcBef>
              <a:buFont typeface="Arial" panose="020B0604020202020204" pitchFamily="34" charset="0"/>
              <a:buChar char="•"/>
              <a:defRPr sz="2800">
                <a:solidFill>
                  <a:schemeClr val="tx1"/>
                </a:solidFill>
                <a:latin typeface="Arial" panose="020B0604020202020204" pitchFamily="34" charset="0"/>
                <a:ea typeface="MS PGothic" panose="020B0600070205080204" pitchFamily="34" charset="-128"/>
                <a:cs typeface="MS PGothic" panose="020B0600070205080204" pitchFamily="34" charset="-128"/>
              </a:defRPr>
            </a:lvl2pPr>
            <a:lvl3pPr marL="1143000" indent="-228600">
              <a:spcBef>
                <a:spcPts val="1200"/>
              </a:spcBef>
              <a:buChar char="•"/>
              <a:defRPr sz="2800">
                <a:solidFill>
                  <a:schemeClr val="tx1"/>
                </a:solidFill>
                <a:latin typeface="Arial" panose="020B0604020202020204" pitchFamily="34" charset="0"/>
                <a:ea typeface="MS PGothic" panose="020B0600070205080204" pitchFamily="34" charset="-128"/>
                <a:cs typeface="MS PGothic" panose="020B0600070205080204" pitchFamily="34" charset="-128"/>
              </a:defRPr>
            </a:lvl3pPr>
            <a:lvl4pPr marL="1600200" indent="-228600">
              <a:spcBef>
                <a:spcPts val="600"/>
              </a:spcBef>
              <a:buClr>
                <a:schemeClr val="accent1"/>
              </a:buClr>
              <a:buFont typeface="Arial" panose="020B0604020202020204" pitchFamily="34" charset="0"/>
              <a:buChar char="•"/>
              <a:defRPr sz="2400">
                <a:solidFill>
                  <a:schemeClr val="tx1"/>
                </a:solidFill>
                <a:latin typeface="Arial" panose="020B0604020202020204" pitchFamily="34" charset="0"/>
                <a:ea typeface="MS PGothic" panose="020B0600070205080204" pitchFamily="34" charset="-128"/>
                <a:cs typeface="MS PGothic" panose="020B0600070205080204" pitchFamily="34" charset="-128"/>
              </a:defRPr>
            </a:lvl4pPr>
            <a:lvl5pPr marL="2057400" indent="-228600">
              <a:spcBef>
                <a:spcPts val="600"/>
              </a:spcBef>
              <a:buChar char="»"/>
              <a:defRPr sz="2000">
                <a:solidFill>
                  <a:srgbClr val="07DEDB"/>
                </a:solidFill>
                <a:latin typeface="Arial" panose="020B0604020202020204" pitchFamily="34" charset="0"/>
                <a:ea typeface="MS PGothic" panose="020B0600070205080204" pitchFamily="34" charset="-128"/>
                <a:cs typeface="MS PGothic" panose="020B0600070205080204" pitchFamily="34" charset="-128"/>
              </a:defRPr>
            </a:lvl5pPr>
            <a:lvl6pPr marL="2514600" indent="-228600" defTabSz="457200" eaLnBrk="0" fontAlgn="base" hangingPunct="0">
              <a:spcBef>
                <a:spcPts val="600"/>
              </a:spcBef>
              <a:spcAft>
                <a:spcPct val="0"/>
              </a:spcAft>
              <a:buChar char="»"/>
              <a:defRPr sz="2000">
                <a:solidFill>
                  <a:srgbClr val="07DEDB"/>
                </a:solidFill>
                <a:latin typeface="Arial" panose="020B0604020202020204" pitchFamily="34" charset="0"/>
                <a:ea typeface="MS PGothic" panose="020B0600070205080204" pitchFamily="34" charset="-128"/>
                <a:cs typeface="MS PGothic" panose="020B0600070205080204" pitchFamily="34" charset="-128"/>
              </a:defRPr>
            </a:lvl6pPr>
            <a:lvl7pPr marL="2971800" indent="-228600" defTabSz="457200" eaLnBrk="0" fontAlgn="base" hangingPunct="0">
              <a:spcBef>
                <a:spcPts val="600"/>
              </a:spcBef>
              <a:spcAft>
                <a:spcPct val="0"/>
              </a:spcAft>
              <a:buChar char="»"/>
              <a:defRPr sz="2000">
                <a:solidFill>
                  <a:srgbClr val="07DEDB"/>
                </a:solidFill>
                <a:latin typeface="Arial" panose="020B0604020202020204" pitchFamily="34" charset="0"/>
                <a:ea typeface="MS PGothic" panose="020B0600070205080204" pitchFamily="34" charset="-128"/>
                <a:cs typeface="MS PGothic" panose="020B0600070205080204" pitchFamily="34" charset="-128"/>
              </a:defRPr>
            </a:lvl7pPr>
            <a:lvl8pPr marL="3429000" indent="-228600" defTabSz="457200" eaLnBrk="0" fontAlgn="base" hangingPunct="0">
              <a:spcBef>
                <a:spcPts val="600"/>
              </a:spcBef>
              <a:spcAft>
                <a:spcPct val="0"/>
              </a:spcAft>
              <a:buChar char="»"/>
              <a:defRPr sz="2000">
                <a:solidFill>
                  <a:srgbClr val="07DEDB"/>
                </a:solidFill>
                <a:latin typeface="Arial" panose="020B0604020202020204" pitchFamily="34" charset="0"/>
                <a:ea typeface="MS PGothic" panose="020B0600070205080204" pitchFamily="34" charset="-128"/>
                <a:cs typeface="MS PGothic" panose="020B0600070205080204" pitchFamily="34" charset="-128"/>
              </a:defRPr>
            </a:lvl8pPr>
            <a:lvl9pPr marL="3886200" indent="-228600" defTabSz="457200" eaLnBrk="0" fontAlgn="base" hangingPunct="0">
              <a:spcBef>
                <a:spcPts val="600"/>
              </a:spcBef>
              <a:spcAft>
                <a:spcPct val="0"/>
              </a:spcAft>
              <a:buChar char="»"/>
              <a:defRPr sz="2000">
                <a:solidFill>
                  <a:srgbClr val="07DEDB"/>
                </a:solidFill>
                <a:latin typeface="Arial" panose="020B0604020202020204" pitchFamily="34" charset="0"/>
                <a:ea typeface="MS PGothic" panose="020B0600070205080204" pitchFamily="34" charset="-128"/>
                <a:cs typeface="MS PGothic" panose="020B0600070205080204" pitchFamily="34" charset="-128"/>
              </a:defRPr>
            </a:lvl9pPr>
          </a:lstStyle>
          <a:p>
            <a:pPr eaLnBrk="1" hangingPunct="1">
              <a:lnSpc>
                <a:spcPct val="100000"/>
              </a:lnSpc>
              <a:spcBef>
                <a:spcPct val="0"/>
              </a:spcBef>
              <a:buClrTx/>
              <a:buFontTx/>
              <a:buNone/>
            </a:pPr>
            <a:r>
              <a:rPr lang="en-US" altLang="en-US" sz="2000" i="1" dirty="0">
                <a:solidFill>
                  <a:schemeClr val="tx1"/>
                </a:solidFill>
              </a:rPr>
              <a:t>States Parties shall </a:t>
            </a:r>
          </a:p>
          <a:p>
            <a:pPr eaLnBrk="1" hangingPunct="1">
              <a:lnSpc>
                <a:spcPct val="100000"/>
              </a:lnSpc>
              <a:spcBef>
                <a:spcPct val="0"/>
              </a:spcBef>
              <a:buClrTx/>
              <a:buFontTx/>
              <a:buNone/>
            </a:pPr>
            <a:r>
              <a:rPr lang="en-US" altLang="en-US" sz="2000" i="1" dirty="0" err="1">
                <a:solidFill>
                  <a:schemeClr val="tx1"/>
                </a:solidFill>
              </a:rPr>
              <a:t>endeavour</a:t>
            </a:r>
            <a:endParaRPr lang="en-US" altLang="en-US" sz="2000" i="1" dirty="0">
              <a:solidFill>
                <a:schemeClr val="tx1"/>
              </a:solidFill>
            </a:endParaRPr>
          </a:p>
          <a:p>
            <a:pPr eaLnBrk="1" hangingPunct="1">
              <a:lnSpc>
                <a:spcPct val="100000"/>
              </a:lnSpc>
              <a:spcBef>
                <a:spcPct val="0"/>
              </a:spcBef>
              <a:buClrTx/>
              <a:buFontTx/>
              <a:buNone/>
            </a:pPr>
            <a:r>
              <a:rPr lang="en-US" altLang="en-US" sz="2000" i="1" dirty="0">
                <a:solidFill>
                  <a:schemeClr val="tx1"/>
                </a:solidFill>
              </a:rPr>
              <a:t>to ensure ...</a:t>
            </a:r>
          </a:p>
        </p:txBody>
      </p:sp>
      <p:sp>
        <p:nvSpPr>
          <p:cNvPr id="5" name="Text Placeholder 8"/>
          <p:cNvSpPr txBox="1">
            <a:spLocks/>
          </p:cNvSpPr>
          <p:nvPr/>
        </p:nvSpPr>
        <p:spPr bwMode="auto">
          <a:xfrm>
            <a:off x="3306763" y="4809331"/>
            <a:ext cx="6477000" cy="409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200"/>
              </a:spcBef>
              <a:buClr>
                <a:schemeClr val="tx1"/>
              </a:buClr>
              <a:buFont typeface="Arial" panose="020B0604020202020204" pitchFamily="34" charset="0"/>
              <a:buChar char="•"/>
              <a:defRPr sz="2800" b="1">
                <a:solidFill>
                  <a:srgbClr val="07DEDB"/>
                </a:solidFill>
                <a:latin typeface="Arial" panose="020B0604020202020204" pitchFamily="34" charset="0"/>
                <a:ea typeface="MS PGothic" panose="020B0600070205080204" pitchFamily="34" charset="-128"/>
                <a:cs typeface="MS PGothic" panose="020B0600070205080204" pitchFamily="34" charset="-128"/>
              </a:defRPr>
            </a:lvl1pPr>
            <a:lvl2pPr marL="742950" indent="-285750">
              <a:spcBef>
                <a:spcPts val="1200"/>
              </a:spcBef>
              <a:buFont typeface="Arial" panose="020B0604020202020204" pitchFamily="34" charset="0"/>
              <a:buChar char="•"/>
              <a:defRPr sz="2800">
                <a:solidFill>
                  <a:schemeClr val="tx1"/>
                </a:solidFill>
                <a:latin typeface="Arial" panose="020B0604020202020204" pitchFamily="34" charset="0"/>
                <a:ea typeface="MS PGothic" panose="020B0600070205080204" pitchFamily="34" charset="-128"/>
                <a:cs typeface="MS PGothic" panose="020B0600070205080204" pitchFamily="34" charset="-128"/>
              </a:defRPr>
            </a:lvl2pPr>
            <a:lvl3pPr marL="1143000" indent="-228600">
              <a:spcBef>
                <a:spcPts val="1200"/>
              </a:spcBef>
              <a:buChar char="•"/>
              <a:defRPr sz="2800">
                <a:solidFill>
                  <a:schemeClr val="tx1"/>
                </a:solidFill>
                <a:latin typeface="Arial" panose="020B0604020202020204" pitchFamily="34" charset="0"/>
                <a:ea typeface="MS PGothic" panose="020B0600070205080204" pitchFamily="34" charset="-128"/>
                <a:cs typeface="MS PGothic" panose="020B0600070205080204" pitchFamily="34" charset="-128"/>
              </a:defRPr>
            </a:lvl3pPr>
            <a:lvl4pPr marL="1600200" indent="-228600">
              <a:spcBef>
                <a:spcPts val="600"/>
              </a:spcBef>
              <a:buClr>
                <a:schemeClr val="accent1"/>
              </a:buClr>
              <a:buFont typeface="Arial" panose="020B0604020202020204" pitchFamily="34" charset="0"/>
              <a:buChar char="•"/>
              <a:defRPr sz="2400">
                <a:solidFill>
                  <a:schemeClr val="tx1"/>
                </a:solidFill>
                <a:latin typeface="Arial" panose="020B0604020202020204" pitchFamily="34" charset="0"/>
                <a:ea typeface="MS PGothic" panose="020B0600070205080204" pitchFamily="34" charset="-128"/>
                <a:cs typeface="MS PGothic" panose="020B0600070205080204" pitchFamily="34" charset="-128"/>
              </a:defRPr>
            </a:lvl4pPr>
            <a:lvl5pPr marL="2057400" indent="-228600">
              <a:spcBef>
                <a:spcPts val="600"/>
              </a:spcBef>
              <a:buChar char="»"/>
              <a:defRPr sz="2000">
                <a:solidFill>
                  <a:srgbClr val="07DEDB"/>
                </a:solidFill>
                <a:latin typeface="Arial" panose="020B0604020202020204" pitchFamily="34" charset="0"/>
                <a:ea typeface="MS PGothic" panose="020B0600070205080204" pitchFamily="34" charset="-128"/>
                <a:cs typeface="MS PGothic" panose="020B0600070205080204" pitchFamily="34" charset="-128"/>
              </a:defRPr>
            </a:lvl5pPr>
            <a:lvl6pPr marL="2514600" indent="-228600" defTabSz="457200" eaLnBrk="0" fontAlgn="base" hangingPunct="0">
              <a:spcBef>
                <a:spcPts val="600"/>
              </a:spcBef>
              <a:spcAft>
                <a:spcPct val="0"/>
              </a:spcAft>
              <a:buChar char="»"/>
              <a:defRPr sz="2000">
                <a:solidFill>
                  <a:srgbClr val="07DEDB"/>
                </a:solidFill>
                <a:latin typeface="Arial" panose="020B0604020202020204" pitchFamily="34" charset="0"/>
                <a:ea typeface="MS PGothic" panose="020B0600070205080204" pitchFamily="34" charset="-128"/>
                <a:cs typeface="MS PGothic" panose="020B0600070205080204" pitchFamily="34" charset="-128"/>
              </a:defRPr>
            </a:lvl6pPr>
            <a:lvl7pPr marL="2971800" indent="-228600" defTabSz="457200" eaLnBrk="0" fontAlgn="base" hangingPunct="0">
              <a:spcBef>
                <a:spcPts val="600"/>
              </a:spcBef>
              <a:spcAft>
                <a:spcPct val="0"/>
              </a:spcAft>
              <a:buChar char="»"/>
              <a:defRPr sz="2000">
                <a:solidFill>
                  <a:srgbClr val="07DEDB"/>
                </a:solidFill>
                <a:latin typeface="Arial" panose="020B0604020202020204" pitchFamily="34" charset="0"/>
                <a:ea typeface="MS PGothic" panose="020B0600070205080204" pitchFamily="34" charset="-128"/>
                <a:cs typeface="MS PGothic" panose="020B0600070205080204" pitchFamily="34" charset="-128"/>
              </a:defRPr>
            </a:lvl7pPr>
            <a:lvl8pPr marL="3429000" indent="-228600" defTabSz="457200" eaLnBrk="0" fontAlgn="base" hangingPunct="0">
              <a:spcBef>
                <a:spcPts val="600"/>
              </a:spcBef>
              <a:spcAft>
                <a:spcPct val="0"/>
              </a:spcAft>
              <a:buChar char="»"/>
              <a:defRPr sz="2000">
                <a:solidFill>
                  <a:srgbClr val="07DEDB"/>
                </a:solidFill>
                <a:latin typeface="Arial" panose="020B0604020202020204" pitchFamily="34" charset="0"/>
                <a:ea typeface="MS PGothic" panose="020B0600070205080204" pitchFamily="34" charset="-128"/>
                <a:cs typeface="MS PGothic" panose="020B0600070205080204" pitchFamily="34" charset="-128"/>
              </a:defRPr>
            </a:lvl8pPr>
            <a:lvl9pPr marL="3886200" indent="-228600" defTabSz="457200" eaLnBrk="0" fontAlgn="base" hangingPunct="0">
              <a:spcBef>
                <a:spcPts val="600"/>
              </a:spcBef>
              <a:spcAft>
                <a:spcPct val="0"/>
              </a:spcAft>
              <a:buChar char="»"/>
              <a:defRPr sz="2000">
                <a:solidFill>
                  <a:srgbClr val="07DEDB"/>
                </a:solidFill>
                <a:latin typeface="Arial" panose="020B0604020202020204" pitchFamily="34" charset="0"/>
                <a:ea typeface="MS PGothic" panose="020B0600070205080204" pitchFamily="34" charset="-128"/>
                <a:cs typeface="MS PGothic" panose="020B0600070205080204" pitchFamily="34" charset="-128"/>
              </a:defRPr>
            </a:lvl9pPr>
          </a:lstStyle>
          <a:p>
            <a:pPr eaLnBrk="1" hangingPunct="1">
              <a:lnSpc>
                <a:spcPct val="100000"/>
              </a:lnSpc>
              <a:spcBef>
                <a:spcPct val="0"/>
              </a:spcBef>
              <a:buClrTx/>
              <a:buFont typeface="Arial" panose="020B0604020202020204" pitchFamily="34" charset="0"/>
              <a:buNone/>
            </a:pPr>
            <a:r>
              <a:rPr lang="en-US" altLang="en-US" sz="2000" b="0" i="1" dirty="0">
                <a:solidFill>
                  <a:schemeClr val="bg1"/>
                </a:solidFill>
              </a:rPr>
              <a:t>that the rights of the communities, groups and individuals … are duly protected when raising awareness about their heritage or engaging in commercial activities</a:t>
            </a:r>
            <a:r>
              <a:rPr lang="en-US" altLang="en-US" sz="2400" b="0" dirty="0">
                <a:solidFill>
                  <a:schemeClr val="bg1"/>
                </a:solidFill>
              </a:rPr>
              <a:t> </a:t>
            </a:r>
            <a:r>
              <a:rPr lang="en-US" altLang="en-US" sz="2000" b="0" dirty="0">
                <a:solidFill>
                  <a:schemeClr val="bg1"/>
                </a:solidFill>
              </a:rPr>
              <a:t>(OD 104)</a:t>
            </a:r>
            <a:r>
              <a:rPr lang="en-GB" altLang="en-US" sz="2000" b="0" dirty="0">
                <a:solidFill>
                  <a:schemeClr val="bg1"/>
                </a:solidFill>
              </a:rPr>
              <a:t> </a:t>
            </a:r>
            <a:endParaRPr lang="en-US" altLang="en-US" sz="2000" b="0" dirty="0">
              <a:solidFill>
                <a:schemeClr val="bg1"/>
              </a:solidFill>
            </a:endParaRPr>
          </a:p>
        </p:txBody>
      </p:sp>
    </p:spTree>
    <p:extLst>
      <p:ext uri="{BB962C8B-B14F-4D97-AF65-F5344CB8AC3E}">
        <p14:creationId xmlns:p14="http://schemas.microsoft.com/office/powerpoint/2010/main" val="15107463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6732" y="242657"/>
            <a:ext cx="4084121" cy="570739"/>
          </a:xfrm>
        </p:spPr>
        <p:txBody>
          <a:bodyPr>
            <a:normAutofit fontScale="90000"/>
          </a:bodyPr>
          <a:lstStyle/>
          <a:p>
            <a:r>
              <a:rPr lang="ro-RO" dirty="0" smtClean="0"/>
              <a:t>Raising awareness</a:t>
            </a:r>
            <a:endParaRPr lang="en-US" dirty="0"/>
          </a:p>
        </p:txBody>
      </p:sp>
      <p:sp>
        <p:nvSpPr>
          <p:cNvPr id="3" name="Content Placeholder 2"/>
          <p:cNvSpPr>
            <a:spLocks noGrp="1"/>
          </p:cNvSpPr>
          <p:nvPr>
            <p:ph idx="1"/>
          </p:nvPr>
        </p:nvSpPr>
        <p:spPr>
          <a:xfrm>
            <a:off x="451304" y="1487488"/>
            <a:ext cx="5186170" cy="3902609"/>
          </a:xfrm>
        </p:spPr>
        <p:txBody>
          <a:bodyPr>
            <a:normAutofit/>
          </a:bodyPr>
          <a:lstStyle/>
          <a:p>
            <a:pPr algn="just"/>
            <a:r>
              <a:rPr lang="en-US" sz="1700" dirty="0" smtClean="0"/>
              <a:t>“Using digitization for documenting traditional knowledge will enable local knowledge holders to access and build upon subsequent transformations of their knowledge by others. Documentation thereby represents an important step in re-positioning Indigenous and local communities to make the most of the opportunities that are likely to emerge as a result of placing their</a:t>
            </a:r>
            <a:r>
              <a:rPr lang="ro-RO" sz="1700" dirty="0" smtClean="0"/>
              <a:t> knowledge in the public domain. In sum, documentation has the potential to bridge the distributional inequity which the new public domain movement appears to neglect</a:t>
            </a:r>
            <a:r>
              <a:rPr lang="en-US" sz="1700" dirty="0" smtClean="0"/>
              <a:t>”</a:t>
            </a:r>
            <a:r>
              <a:rPr lang="ro-RO" sz="1700" dirty="0" smtClean="0"/>
              <a:t>.</a:t>
            </a:r>
            <a:endParaRPr lang="en-US" sz="1700" dirty="0"/>
          </a:p>
        </p:txBody>
      </p:sp>
      <p:pic>
        <p:nvPicPr>
          <p:cNvPr id="4" name="Picture 3"/>
          <p:cNvPicPr>
            <a:picLocks noChangeAspect="1"/>
          </p:cNvPicPr>
          <p:nvPr/>
        </p:nvPicPr>
        <p:blipFill>
          <a:blip r:embed="rId2"/>
          <a:stretch>
            <a:fillRect/>
          </a:stretch>
        </p:blipFill>
        <p:spPr>
          <a:xfrm>
            <a:off x="5637474" y="1487488"/>
            <a:ext cx="7824082" cy="5214781"/>
          </a:xfrm>
          <a:prstGeom prst="rect">
            <a:avLst/>
          </a:prstGeom>
        </p:spPr>
      </p:pic>
      <p:sp>
        <p:nvSpPr>
          <p:cNvPr id="5" name="TextBox 4"/>
          <p:cNvSpPr txBox="1"/>
          <p:nvPr/>
        </p:nvSpPr>
        <p:spPr>
          <a:xfrm>
            <a:off x="9326880" y="6332937"/>
            <a:ext cx="3077155" cy="369332"/>
          </a:xfrm>
          <a:prstGeom prst="rect">
            <a:avLst/>
          </a:prstGeom>
          <a:noFill/>
        </p:spPr>
        <p:txBody>
          <a:bodyPr wrap="square" rtlCol="0">
            <a:spAutoFit/>
          </a:bodyPr>
          <a:lstStyle/>
          <a:p>
            <a:r>
              <a:rPr lang="en-US" dirty="0" smtClean="0"/>
              <a:t>©Rom</a:t>
            </a:r>
            <a:r>
              <a:rPr lang="ro-RO" dirty="0" smtClean="0"/>
              <a:t>ânia nedescoperită</a:t>
            </a:r>
            <a:endParaRPr lang="en-US" dirty="0"/>
          </a:p>
        </p:txBody>
      </p:sp>
      <p:sp>
        <p:nvSpPr>
          <p:cNvPr id="6" name="TextBox 5"/>
          <p:cNvSpPr txBox="1"/>
          <p:nvPr/>
        </p:nvSpPr>
        <p:spPr>
          <a:xfrm>
            <a:off x="1144988" y="5128592"/>
            <a:ext cx="4492486" cy="692497"/>
          </a:xfrm>
          <a:prstGeom prst="rect">
            <a:avLst/>
          </a:prstGeom>
          <a:noFill/>
        </p:spPr>
        <p:txBody>
          <a:bodyPr wrap="square" rtlCol="0">
            <a:spAutoFit/>
          </a:bodyPr>
          <a:lstStyle/>
          <a:p>
            <a:pPr algn="just"/>
            <a:r>
              <a:rPr lang="ro-RO" sz="1300" dirty="0" smtClean="0"/>
              <a:t>Chidi Oguamanam, </a:t>
            </a:r>
            <a:r>
              <a:rPr lang="ro-RO" sz="1300" i="1" dirty="0" smtClean="0"/>
              <a:t>Documentation and digitization of traditional knowledge and intangible cultural heritage</a:t>
            </a:r>
            <a:r>
              <a:rPr lang="ro-RO" sz="1300" dirty="0" smtClean="0"/>
              <a:t>, 2009 </a:t>
            </a:r>
            <a:endParaRPr lang="en-US" sz="1300" dirty="0"/>
          </a:p>
        </p:txBody>
      </p:sp>
    </p:spTree>
    <p:extLst>
      <p:ext uri="{BB962C8B-B14F-4D97-AF65-F5344CB8AC3E}">
        <p14:creationId xmlns:p14="http://schemas.microsoft.com/office/powerpoint/2010/main" val="242484042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abstract design">
            <a:extLst>
              <a:ext uri="{FF2B5EF4-FFF2-40B4-BE49-F238E27FC236}">
                <a16:creationId xmlns:a16="http://schemas.microsoft.com/office/drawing/2014/main" id="{6D363037-1741-4470-A023-883E2FFD5840}"/>
              </a:ext>
            </a:extLst>
          </p:cNvPr>
          <p:cNvPicPr>
            <a:picLocks noChangeAspect="1"/>
          </p:cNvPicPr>
          <p:nvPr/>
        </p:nvPicPr>
        <p:blipFill rotWithShape="1">
          <a:blip r:embed="rId3">
            <a:duotone>
              <a:prstClr val="black"/>
              <a:schemeClr val="accent5">
                <a:tint val="45000"/>
                <a:satMod val="400000"/>
              </a:schemeClr>
            </a:duotone>
            <a:alphaModFix amt="25000"/>
            <a:extLst/>
          </a:blip>
          <a:srcRect t="18308" r="6818" b="2872"/>
          <a:stretch/>
        </p:blipFill>
        <p:spPr>
          <a:xfrm flipH="1">
            <a:off x="65334" y="162368"/>
            <a:ext cx="12191980" cy="6857990"/>
          </a:xfrm>
          <a:prstGeom prst="rect">
            <a:avLst/>
          </a:prstGeom>
        </p:spPr>
      </p:pic>
      <p:pic>
        <p:nvPicPr>
          <p:cNvPr id="2" name="Picture 1"/>
          <p:cNvPicPr>
            <a:picLocks noChangeAspect="1"/>
          </p:cNvPicPr>
          <p:nvPr/>
        </p:nvPicPr>
        <p:blipFill>
          <a:blip r:embed="rId4"/>
          <a:stretch>
            <a:fillRect/>
          </a:stretch>
        </p:blipFill>
        <p:spPr>
          <a:xfrm>
            <a:off x="4450595" y="162368"/>
            <a:ext cx="6380605" cy="6369988"/>
          </a:xfrm>
          <a:prstGeom prst="rect">
            <a:avLst/>
          </a:prstGeom>
        </p:spPr>
      </p:pic>
      <p:pic>
        <p:nvPicPr>
          <p:cNvPr id="4" name="Picture 3"/>
          <p:cNvPicPr>
            <a:picLocks noChangeAspect="1"/>
          </p:cNvPicPr>
          <p:nvPr/>
        </p:nvPicPr>
        <p:blipFill>
          <a:blip r:embed="rId5"/>
          <a:stretch>
            <a:fillRect/>
          </a:stretch>
        </p:blipFill>
        <p:spPr>
          <a:xfrm>
            <a:off x="11385567" y="761774"/>
            <a:ext cx="701101" cy="5334462"/>
          </a:xfrm>
          <a:prstGeom prst="rect">
            <a:avLst/>
          </a:prstGeom>
        </p:spPr>
      </p:pic>
      <p:sp>
        <p:nvSpPr>
          <p:cNvPr id="5" name="TextBox 4"/>
          <p:cNvSpPr txBox="1"/>
          <p:nvPr/>
        </p:nvSpPr>
        <p:spPr>
          <a:xfrm>
            <a:off x="188859" y="889848"/>
            <a:ext cx="4114800" cy="5078313"/>
          </a:xfrm>
          <a:prstGeom prst="rect">
            <a:avLst/>
          </a:prstGeom>
          <a:noFill/>
        </p:spPr>
        <p:txBody>
          <a:bodyPr wrap="square" rtlCol="0">
            <a:spAutoFit/>
          </a:bodyPr>
          <a:lstStyle/>
          <a:p>
            <a:pPr algn="just"/>
            <a:r>
              <a:rPr lang="en-US" sz="1800" dirty="0">
                <a:solidFill>
                  <a:schemeClr val="bg1"/>
                </a:solidFill>
              </a:rPr>
              <a:t>The “intangible cultural heritage” means the practices, representations, expressions, knowledge, skills – as well as the instruments, objects, artefacts and cultural spaces associated therewith – that </a:t>
            </a:r>
            <a:r>
              <a:rPr lang="en-US" sz="1800" dirty="0">
                <a:solidFill>
                  <a:srgbClr val="FFFF00"/>
                </a:solidFill>
              </a:rPr>
              <a:t>communities, groups and, in some cases, individuals recognize </a:t>
            </a:r>
            <a:r>
              <a:rPr lang="en-US" sz="1800" dirty="0">
                <a:solidFill>
                  <a:schemeClr val="bg1"/>
                </a:solidFill>
              </a:rPr>
              <a:t>as part of their cultural heritage. This intangible cultural heritage, transmitted from generation to generation, is constantly </a:t>
            </a:r>
            <a:r>
              <a:rPr lang="en-US" sz="1800" dirty="0">
                <a:solidFill>
                  <a:srgbClr val="FFFF00"/>
                </a:solidFill>
              </a:rPr>
              <a:t>recreated by communities and groups </a:t>
            </a:r>
            <a:r>
              <a:rPr lang="en-US" sz="1800" dirty="0">
                <a:solidFill>
                  <a:schemeClr val="bg1"/>
                </a:solidFill>
              </a:rPr>
              <a:t>in response to their environment, their interaction with nature and their history, and provides them with a sense of identity and continuity, thus promoting respect for cultural diversity and human creativity. </a:t>
            </a:r>
          </a:p>
        </p:txBody>
      </p:sp>
    </p:spTree>
    <p:extLst>
      <p:ext uri="{BB962C8B-B14F-4D97-AF65-F5344CB8AC3E}">
        <p14:creationId xmlns:p14="http://schemas.microsoft.com/office/powerpoint/2010/main" val="408046502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Misa</a:t>
            </a:r>
            <a:r>
              <a:rPr lang="ro-RO" dirty="0" smtClean="0"/>
              <a:t>ppropriation</a:t>
            </a:r>
            <a:endParaRPr lang="en-US" dirty="0"/>
          </a:p>
        </p:txBody>
      </p:sp>
      <p:pic>
        <p:nvPicPr>
          <p:cNvPr id="4" name="Picture 3"/>
          <p:cNvPicPr>
            <a:picLocks noChangeAspect="1"/>
          </p:cNvPicPr>
          <p:nvPr/>
        </p:nvPicPr>
        <p:blipFill>
          <a:blip r:embed="rId2"/>
          <a:stretch>
            <a:fillRect/>
          </a:stretch>
        </p:blipFill>
        <p:spPr>
          <a:xfrm>
            <a:off x="277585" y="1559379"/>
            <a:ext cx="6340390" cy="3907875"/>
          </a:xfrm>
          <a:prstGeom prst="rect">
            <a:avLst/>
          </a:prstGeom>
        </p:spPr>
      </p:pic>
      <p:sp>
        <p:nvSpPr>
          <p:cNvPr id="3" name="Text Placeholder 2"/>
          <p:cNvSpPr>
            <a:spLocks noGrp="1"/>
          </p:cNvSpPr>
          <p:nvPr>
            <p:ph type="body" idx="1"/>
          </p:nvPr>
        </p:nvSpPr>
        <p:spPr>
          <a:xfrm>
            <a:off x="277585" y="5669666"/>
            <a:ext cx="4352343" cy="515809"/>
          </a:xfrm>
        </p:spPr>
        <p:txBody>
          <a:bodyPr/>
          <a:lstStyle/>
          <a:p>
            <a:r>
              <a:rPr lang="ro-RO" dirty="0" smtClean="0"/>
              <a:t>Horezu pottery made in... China</a:t>
            </a:r>
            <a:endParaRPr lang="en-US" dirty="0"/>
          </a:p>
        </p:txBody>
      </p:sp>
      <p:pic>
        <p:nvPicPr>
          <p:cNvPr id="5" name="Picture 4"/>
          <p:cNvPicPr>
            <a:picLocks noChangeAspect="1"/>
          </p:cNvPicPr>
          <p:nvPr/>
        </p:nvPicPr>
        <p:blipFill>
          <a:blip r:embed="rId3"/>
          <a:stretch>
            <a:fillRect/>
          </a:stretch>
        </p:blipFill>
        <p:spPr>
          <a:xfrm>
            <a:off x="7430241" y="303187"/>
            <a:ext cx="3575215" cy="5366479"/>
          </a:xfrm>
          <a:prstGeom prst="rect">
            <a:avLst/>
          </a:prstGeom>
        </p:spPr>
      </p:pic>
      <p:sp>
        <p:nvSpPr>
          <p:cNvPr id="6" name="Text Placeholder 2"/>
          <p:cNvSpPr txBox="1">
            <a:spLocks/>
          </p:cNvSpPr>
          <p:nvPr/>
        </p:nvSpPr>
        <p:spPr>
          <a:xfrm>
            <a:off x="7424057" y="5927570"/>
            <a:ext cx="4352343" cy="515809"/>
          </a:xfrm>
          <a:prstGeom prst="rect">
            <a:avLst/>
          </a:prstGeom>
          <a:noFill/>
          <a:ln>
            <a:noFill/>
          </a:ln>
        </p:spPr>
        <p:txBody>
          <a:bodyPr spcFirstLastPara="1" wrap="square" lIns="91425" tIns="91425" rIns="91425" bIns="91425" anchor="t" anchorCtr="0">
            <a:normAutofit/>
          </a:bodyPr>
          <a:lstStyle>
            <a:defPPr marR="0" lvl="0" algn="l" rtl="0">
              <a:lnSpc>
                <a:spcPct val="100000"/>
              </a:lnSpc>
              <a:spcBef>
                <a:spcPts val="0"/>
              </a:spcBef>
              <a:spcAft>
                <a:spcPts val="0"/>
              </a:spcAft>
            </a:defPPr>
            <a:lvl1pPr marL="457200" marR="0" lvl="0" indent="-342900" algn="l" rtl="0">
              <a:lnSpc>
                <a:spcPct val="90000"/>
              </a:lnSpc>
              <a:spcBef>
                <a:spcPts val="0"/>
              </a:spcBef>
              <a:spcAft>
                <a:spcPts val="0"/>
              </a:spcAft>
              <a:buClr>
                <a:schemeClr val="lt1"/>
              </a:buClr>
              <a:buSzPts val="1800"/>
              <a:buFont typeface="Noto Sans Symbols"/>
              <a:buChar char="●"/>
              <a:defRPr sz="2000" b="0" i="0" u="none" strike="noStrike" cap="none">
                <a:solidFill>
                  <a:schemeClr val="lt1"/>
                </a:solidFill>
                <a:latin typeface="Corbel"/>
                <a:ea typeface="Corbel"/>
                <a:cs typeface="Corbel"/>
                <a:sym typeface="Corbel"/>
              </a:defRPr>
            </a:lvl1pPr>
            <a:lvl2pPr marL="914400" marR="0" lvl="1" indent="-317500" algn="l" rtl="0">
              <a:lnSpc>
                <a:spcPct val="90000"/>
              </a:lnSpc>
              <a:spcBef>
                <a:spcPts val="0"/>
              </a:spcBef>
              <a:spcAft>
                <a:spcPts val="0"/>
              </a:spcAft>
              <a:buClr>
                <a:schemeClr val="lt1"/>
              </a:buClr>
              <a:buSzPts val="1400"/>
              <a:buFont typeface="Noto Sans Symbols"/>
              <a:buChar char="○"/>
              <a:defRPr sz="1800" b="0" i="0" u="none" strike="noStrike" cap="none">
                <a:solidFill>
                  <a:schemeClr val="lt1"/>
                </a:solidFill>
                <a:latin typeface="Corbel"/>
                <a:ea typeface="Corbel"/>
                <a:cs typeface="Corbel"/>
                <a:sym typeface="Corbel"/>
              </a:defRPr>
            </a:lvl2pPr>
            <a:lvl3pPr marL="1371600" marR="0" lvl="2" indent="-317500" algn="l" rtl="0">
              <a:lnSpc>
                <a:spcPct val="90000"/>
              </a:lnSpc>
              <a:spcBef>
                <a:spcPts val="0"/>
              </a:spcBef>
              <a:spcAft>
                <a:spcPts val="0"/>
              </a:spcAft>
              <a:buClr>
                <a:schemeClr val="lt1"/>
              </a:buClr>
              <a:buSzPts val="1400"/>
              <a:buFont typeface="Noto Sans Symbols"/>
              <a:buChar char="■"/>
              <a:defRPr sz="1600" b="0" i="0" u="none" strike="noStrike" cap="none">
                <a:solidFill>
                  <a:schemeClr val="lt1"/>
                </a:solidFill>
                <a:latin typeface="Corbel"/>
                <a:ea typeface="Corbel"/>
                <a:cs typeface="Corbel"/>
                <a:sym typeface="Corbel"/>
              </a:defRPr>
            </a:lvl3pPr>
            <a:lvl4pPr marL="1828800" marR="0" lvl="3" indent="-317500" algn="l" rtl="0">
              <a:lnSpc>
                <a:spcPct val="90000"/>
              </a:lnSpc>
              <a:spcBef>
                <a:spcPts val="0"/>
              </a:spcBef>
              <a:spcAft>
                <a:spcPts val="0"/>
              </a:spcAft>
              <a:buClr>
                <a:schemeClr val="lt1"/>
              </a:buClr>
              <a:buSzPts val="1400"/>
              <a:buFont typeface="Noto Sans Symbols"/>
              <a:buChar char="●"/>
              <a:defRPr sz="1400" b="0" i="0" u="none" strike="noStrike" cap="none">
                <a:solidFill>
                  <a:schemeClr val="lt1"/>
                </a:solidFill>
                <a:latin typeface="Corbel"/>
                <a:ea typeface="Corbel"/>
                <a:cs typeface="Corbel"/>
                <a:sym typeface="Corbel"/>
              </a:defRPr>
            </a:lvl4pPr>
            <a:lvl5pPr marL="2286000" marR="0" lvl="4" indent="-317500" algn="l" rtl="0">
              <a:lnSpc>
                <a:spcPct val="90000"/>
              </a:lnSpc>
              <a:spcBef>
                <a:spcPts val="0"/>
              </a:spcBef>
              <a:spcAft>
                <a:spcPts val="0"/>
              </a:spcAft>
              <a:buClr>
                <a:schemeClr val="lt1"/>
              </a:buClr>
              <a:buSzPts val="1400"/>
              <a:buFont typeface="Noto Sans Symbols"/>
              <a:buChar char="○"/>
              <a:defRPr sz="1400" b="0" i="0" u="none" strike="noStrike" cap="none">
                <a:solidFill>
                  <a:schemeClr val="lt1"/>
                </a:solidFill>
                <a:latin typeface="Corbel"/>
                <a:ea typeface="Corbel"/>
                <a:cs typeface="Corbel"/>
                <a:sym typeface="Corbel"/>
              </a:defRPr>
            </a:lvl5pPr>
            <a:lvl6pPr marL="2743200" marR="0" lvl="5" indent="-317500" algn="l" rtl="0">
              <a:lnSpc>
                <a:spcPct val="90000"/>
              </a:lnSpc>
              <a:spcBef>
                <a:spcPts val="0"/>
              </a:spcBef>
              <a:spcAft>
                <a:spcPts val="0"/>
              </a:spcAft>
              <a:buClr>
                <a:schemeClr val="lt1"/>
              </a:buClr>
              <a:buSzPts val="1400"/>
              <a:buFont typeface="Noto Sans Symbols"/>
              <a:buChar char="■"/>
              <a:defRPr sz="1400" b="0" i="0" u="none" strike="noStrike" cap="none">
                <a:solidFill>
                  <a:schemeClr val="lt1"/>
                </a:solidFill>
                <a:latin typeface="Corbel"/>
                <a:ea typeface="Corbel"/>
                <a:cs typeface="Corbel"/>
                <a:sym typeface="Corbel"/>
              </a:defRPr>
            </a:lvl6pPr>
            <a:lvl7pPr marL="3200400" marR="0" lvl="6" indent="-317500" algn="l" rtl="0">
              <a:lnSpc>
                <a:spcPct val="90000"/>
              </a:lnSpc>
              <a:spcBef>
                <a:spcPts val="0"/>
              </a:spcBef>
              <a:spcAft>
                <a:spcPts val="0"/>
              </a:spcAft>
              <a:buClr>
                <a:schemeClr val="lt1"/>
              </a:buClr>
              <a:buSzPts val="1400"/>
              <a:buFont typeface="Noto Sans Symbols"/>
              <a:buChar char="●"/>
              <a:defRPr sz="1400" b="0" i="0" u="none" strike="noStrike" cap="none">
                <a:solidFill>
                  <a:schemeClr val="lt1"/>
                </a:solidFill>
                <a:latin typeface="Corbel"/>
                <a:ea typeface="Corbel"/>
                <a:cs typeface="Corbel"/>
                <a:sym typeface="Corbel"/>
              </a:defRPr>
            </a:lvl7pPr>
            <a:lvl8pPr marL="3657600" marR="0" lvl="7" indent="-317500" algn="l" rtl="0">
              <a:lnSpc>
                <a:spcPct val="90000"/>
              </a:lnSpc>
              <a:spcBef>
                <a:spcPts val="0"/>
              </a:spcBef>
              <a:spcAft>
                <a:spcPts val="0"/>
              </a:spcAft>
              <a:buClr>
                <a:schemeClr val="lt1"/>
              </a:buClr>
              <a:buSzPts val="1400"/>
              <a:buFont typeface="Noto Sans Symbols"/>
              <a:buChar char="○"/>
              <a:defRPr sz="1400" b="0" i="0" u="none" strike="noStrike" cap="none">
                <a:solidFill>
                  <a:schemeClr val="lt1"/>
                </a:solidFill>
                <a:latin typeface="Corbel"/>
                <a:ea typeface="Corbel"/>
                <a:cs typeface="Corbel"/>
                <a:sym typeface="Corbel"/>
              </a:defRPr>
            </a:lvl8pPr>
            <a:lvl9pPr marL="4114800" marR="0" lvl="8" indent="-317500" algn="l" rtl="0">
              <a:lnSpc>
                <a:spcPct val="90000"/>
              </a:lnSpc>
              <a:spcBef>
                <a:spcPts val="0"/>
              </a:spcBef>
              <a:spcAft>
                <a:spcPts val="0"/>
              </a:spcAft>
              <a:buClr>
                <a:schemeClr val="lt1"/>
              </a:buClr>
              <a:buSzPts val="1400"/>
              <a:buFont typeface="Noto Sans Symbols"/>
              <a:buChar char="■"/>
              <a:defRPr sz="1400" b="0" i="0" u="none" strike="noStrike" cap="none">
                <a:solidFill>
                  <a:schemeClr val="lt1"/>
                </a:solidFill>
                <a:latin typeface="Corbel"/>
                <a:ea typeface="Corbel"/>
                <a:cs typeface="Corbel"/>
                <a:sym typeface="Corbel"/>
              </a:defRPr>
            </a:lvl9pPr>
          </a:lstStyle>
          <a:p>
            <a:r>
              <a:rPr lang="en-US" dirty="0" smtClean="0"/>
              <a:t>”</a:t>
            </a:r>
            <a:r>
              <a:rPr lang="ro-RO" dirty="0" smtClean="0"/>
              <a:t>Traditional</a:t>
            </a:r>
            <a:r>
              <a:rPr lang="en-US" dirty="0" smtClean="0"/>
              <a:t>”</a:t>
            </a:r>
            <a:r>
              <a:rPr lang="ro-RO" dirty="0" smtClean="0"/>
              <a:t> clothing</a:t>
            </a:r>
            <a:endParaRPr lang="en-US" dirty="0"/>
          </a:p>
        </p:txBody>
      </p:sp>
    </p:spTree>
    <p:extLst>
      <p:ext uri="{BB962C8B-B14F-4D97-AF65-F5344CB8AC3E}">
        <p14:creationId xmlns:p14="http://schemas.microsoft.com/office/powerpoint/2010/main" val="302754143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9421" y="3246760"/>
            <a:ext cx="11833551" cy="763600"/>
          </a:xfrm>
        </p:spPr>
        <p:txBody>
          <a:bodyPr>
            <a:normAutofit fontScale="90000"/>
          </a:bodyPr>
          <a:lstStyle/>
          <a:p>
            <a:r>
              <a:rPr lang="en-US" sz="3200" dirty="0" smtClean="0"/>
              <a:t>Do you know any similar </a:t>
            </a:r>
            <a:r>
              <a:rPr lang="en-US" sz="3200" dirty="0" smtClean="0"/>
              <a:t>example</a:t>
            </a:r>
            <a:r>
              <a:rPr lang="ro-RO" sz="3200" dirty="0" smtClean="0"/>
              <a:t> of misappropriation</a:t>
            </a:r>
            <a:r>
              <a:rPr lang="en-US" sz="3200" dirty="0" smtClean="0"/>
              <a:t> </a:t>
            </a:r>
            <a:r>
              <a:rPr lang="en-US" sz="3200" dirty="0" smtClean="0"/>
              <a:t>in your community?</a:t>
            </a:r>
            <a:endParaRPr lang="en-US" sz="3200" dirty="0"/>
          </a:p>
        </p:txBody>
      </p:sp>
      <p:pic>
        <p:nvPicPr>
          <p:cNvPr id="4" name="Picture 3"/>
          <p:cNvPicPr>
            <a:picLocks noChangeAspect="1"/>
          </p:cNvPicPr>
          <p:nvPr/>
        </p:nvPicPr>
        <p:blipFill>
          <a:blip r:embed="rId2"/>
          <a:stretch>
            <a:fillRect/>
          </a:stretch>
        </p:blipFill>
        <p:spPr>
          <a:xfrm>
            <a:off x="963385" y="2245179"/>
            <a:ext cx="8619038" cy="751114"/>
          </a:xfrm>
          <a:prstGeom prst="rect">
            <a:avLst/>
          </a:prstGeom>
        </p:spPr>
      </p:pic>
    </p:spTree>
    <p:extLst>
      <p:ext uri="{BB962C8B-B14F-4D97-AF65-F5344CB8AC3E}">
        <p14:creationId xmlns:p14="http://schemas.microsoft.com/office/powerpoint/2010/main" val="156516798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re 1"/>
          <p:cNvSpPr>
            <a:spLocks noGrp="1"/>
          </p:cNvSpPr>
          <p:nvPr>
            <p:ph type="title"/>
          </p:nvPr>
        </p:nvSpPr>
        <p:spPr>
          <a:xfrm>
            <a:off x="3810000" y="700088"/>
            <a:ext cx="6618288" cy="430212"/>
          </a:xfrm>
        </p:spPr>
        <p:txBody>
          <a:bodyPr>
            <a:normAutofit fontScale="90000"/>
          </a:bodyPr>
          <a:lstStyle/>
          <a:p>
            <a:r>
              <a:rPr lang="en-ZA" altLang="fr-FR" sz="2800" dirty="0">
                <a:solidFill>
                  <a:schemeClr val="bg1"/>
                </a:solidFill>
              </a:rPr>
              <a:t>Role of communities in safeguarding</a:t>
            </a:r>
          </a:p>
        </p:txBody>
      </p:sp>
      <p:sp>
        <p:nvSpPr>
          <p:cNvPr id="6" name="TextBox 14"/>
          <p:cNvSpPr txBox="1"/>
          <p:nvPr/>
        </p:nvSpPr>
        <p:spPr>
          <a:xfrm>
            <a:off x="2163763" y="2457452"/>
            <a:ext cx="2470150" cy="646113"/>
          </a:xfrm>
          <a:prstGeom prst="rect">
            <a:avLst/>
          </a:prstGeom>
          <a:noFill/>
          <a:ln>
            <a:noFill/>
          </a:ln>
        </p:spPr>
        <p:style>
          <a:lnRef idx="2">
            <a:schemeClr val="accent6"/>
          </a:lnRef>
          <a:fillRef idx="1">
            <a:schemeClr val="lt1"/>
          </a:fillRef>
          <a:effectRef idx="0">
            <a:schemeClr val="accent6"/>
          </a:effectRef>
          <a:fontRef idx="minor">
            <a:schemeClr val="dk1"/>
          </a:fontRef>
        </p:style>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285750" indent="-285750" defTabSz="457200" eaLnBrk="1" fontAlgn="base" hangingPunct="1">
              <a:spcBef>
                <a:spcPct val="0"/>
              </a:spcBef>
              <a:spcAft>
                <a:spcPct val="0"/>
              </a:spcAft>
              <a:buFont typeface="Arial" panose="020B0604020202020204" pitchFamily="34" charset="0"/>
              <a:buChar char="•"/>
              <a:defRPr/>
            </a:pPr>
            <a:r>
              <a:rPr lang="en-ZA" sz="1800" dirty="0">
                <a:solidFill>
                  <a:schemeClr val="bg1"/>
                </a:solidFill>
                <a:cs typeface="Arial Unicode MS" panose="020B0604020202020204" pitchFamily="34" charset="-128"/>
              </a:rPr>
              <a:t>Transmission </a:t>
            </a:r>
          </a:p>
          <a:p>
            <a:pPr marL="285750" indent="-285750" defTabSz="457200" eaLnBrk="1" fontAlgn="base" hangingPunct="1">
              <a:spcBef>
                <a:spcPct val="0"/>
              </a:spcBef>
              <a:spcAft>
                <a:spcPct val="0"/>
              </a:spcAft>
              <a:buFont typeface="Arial" panose="020B0604020202020204" pitchFamily="34" charset="0"/>
              <a:buChar char="•"/>
              <a:defRPr/>
            </a:pPr>
            <a:r>
              <a:rPr lang="en-ZA" sz="1800" dirty="0">
                <a:solidFill>
                  <a:schemeClr val="bg1"/>
                </a:solidFill>
                <a:cs typeface="Arial Unicode MS" panose="020B0604020202020204" pitchFamily="34" charset="-128"/>
              </a:rPr>
              <a:t>Enactment of ICH</a:t>
            </a:r>
          </a:p>
        </p:txBody>
      </p:sp>
      <p:sp>
        <p:nvSpPr>
          <p:cNvPr id="7" name="TextBox 15"/>
          <p:cNvSpPr txBox="1"/>
          <p:nvPr/>
        </p:nvSpPr>
        <p:spPr>
          <a:xfrm>
            <a:off x="5989640" y="2457450"/>
            <a:ext cx="4289425" cy="2584450"/>
          </a:xfrm>
          <a:prstGeom prst="rect">
            <a:avLst/>
          </a:prstGeom>
          <a:noFill/>
          <a:ln>
            <a:noFill/>
          </a:ln>
        </p:spPr>
        <p:style>
          <a:lnRef idx="2">
            <a:schemeClr val="accent2"/>
          </a:lnRef>
          <a:fillRef idx="1">
            <a:schemeClr val="lt1"/>
          </a:fillRef>
          <a:effectRef idx="0">
            <a:schemeClr val="accent2"/>
          </a:effectRef>
          <a:fontRef idx="minor">
            <a:schemeClr val="dk1"/>
          </a:fontRef>
        </p:style>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285750" indent="-285750" defTabSz="457200" eaLnBrk="1" fontAlgn="base" hangingPunct="1">
              <a:spcBef>
                <a:spcPct val="0"/>
              </a:spcBef>
              <a:spcAft>
                <a:spcPct val="0"/>
              </a:spcAft>
              <a:buFont typeface="Arial" panose="020B0604020202020204" pitchFamily="34" charset="0"/>
              <a:buChar char="•"/>
              <a:defRPr/>
            </a:pPr>
            <a:r>
              <a:rPr lang="en-ZA" sz="1800" dirty="0">
                <a:solidFill>
                  <a:schemeClr val="bg1"/>
                </a:solidFill>
                <a:cs typeface="Arial Unicode MS" panose="020B0604020202020204" pitchFamily="34" charset="-128"/>
              </a:rPr>
              <a:t>Identification</a:t>
            </a:r>
          </a:p>
          <a:p>
            <a:pPr marL="285750" indent="-285750" defTabSz="457200" eaLnBrk="1" fontAlgn="base" hangingPunct="1">
              <a:spcBef>
                <a:spcPct val="0"/>
              </a:spcBef>
              <a:spcAft>
                <a:spcPct val="0"/>
              </a:spcAft>
              <a:buFont typeface="Arial" panose="020B0604020202020204" pitchFamily="34" charset="0"/>
              <a:buChar char="•"/>
              <a:defRPr/>
            </a:pPr>
            <a:r>
              <a:rPr lang="en-ZA" sz="1800" dirty="0">
                <a:solidFill>
                  <a:schemeClr val="bg1"/>
                </a:solidFill>
                <a:cs typeface="Arial Unicode MS" panose="020B0604020202020204" pitchFamily="34" charset="-128"/>
              </a:rPr>
              <a:t>Inventorying</a:t>
            </a:r>
          </a:p>
          <a:p>
            <a:pPr marL="285750" indent="-285750" defTabSz="457200" eaLnBrk="1" fontAlgn="base" hangingPunct="1">
              <a:spcBef>
                <a:spcPct val="0"/>
              </a:spcBef>
              <a:spcAft>
                <a:spcPct val="0"/>
              </a:spcAft>
              <a:buFont typeface="Arial" panose="020B0604020202020204" pitchFamily="34" charset="0"/>
              <a:buChar char="•"/>
              <a:defRPr/>
            </a:pPr>
            <a:r>
              <a:rPr lang="en-ZA" sz="1800" dirty="0">
                <a:solidFill>
                  <a:schemeClr val="bg1"/>
                </a:solidFill>
                <a:cs typeface="Arial Unicode MS" panose="020B0604020202020204" pitchFamily="34" charset="-128"/>
              </a:rPr>
              <a:t>Documentation</a:t>
            </a:r>
          </a:p>
          <a:p>
            <a:pPr marL="285750" indent="-285750" defTabSz="457200" eaLnBrk="1" fontAlgn="base" hangingPunct="1">
              <a:spcBef>
                <a:spcPct val="0"/>
              </a:spcBef>
              <a:spcAft>
                <a:spcPct val="0"/>
              </a:spcAft>
              <a:buFont typeface="Arial" panose="020B0604020202020204" pitchFamily="34" charset="0"/>
              <a:buChar char="•"/>
              <a:defRPr/>
            </a:pPr>
            <a:r>
              <a:rPr lang="en-ZA" sz="1800" dirty="0">
                <a:solidFill>
                  <a:schemeClr val="bg1"/>
                </a:solidFill>
                <a:cs typeface="Arial Unicode MS" panose="020B0604020202020204" pitchFamily="34" charset="-128"/>
              </a:rPr>
              <a:t>Research</a:t>
            </a:r>
          </a:p>
          <a:p>
            <a:pPr marL="285750" indent="-285750" defTabSz="457200" eaLnBrk="1" fontAlgn="base" hangingPunct="1">
              <a:spcBef>
                <a:spcPct val="0"/>
              </a:spcBef>
              <a:spcAft>
                <a:spcPct val="0"/>
              </a:spcAft>
              <a:buFont typeface="Arial" panose="020B0604020202020204" pitchFamily="34" charset="0"/>
              <a:buChar char="•"/>
              <a:defRPr/>
            </a:pPr>
            <a:r>
              <a:rPr lang="en-ZA" sz="1800" dirty="0">
                <a:solidFill>
                  <a:schemeClr val="bg1"/>
                </a:solidFill>
                <a:cs typeface="Arial Unicode MS" panose="020B0604020202020204" pitchFamily="34" charset="-128"/>
              </a:rPr>
              <a:t>Revitalization</a:t>
            </a:r>
          </a:p>
          <a:p>
            <a:pPr marL="285750" indent="-285750" defTabSz="457200" eaLnBrk="1" fontAlgn="base" hangingPunct="1">
              <a:spcBef>
                <a:spcPct val="0"/>
              </a:spcBef>
              <a:spcAft>
                <a:spcPct val="0"/>
              </a:spcAft>
              <a:buFont typeface="Arial" panose="020B0604020202020204" pitchFamily="34" charset="0"/>
              <a:buChar char="•"/>
              <a:defRPr/>
            </a:pPr>
            <a:r>
              <a:rPr lang="en-ZA" sz="1800" dirty="0">
                <a:solidFill>
                  <a:schemeClr val="bg1"/>
                </a:solidFill>
                <a:cs typeface="Arial Unicode MS" panose="020B0604020202020204" pitchFamily="34" charset="-128"/>
              </a:rPr>
              <a:t>Ensuring access to places and materials</a:t>
            </a:r>
          </a:p>
          <a:p>
            <a:pPr marL="285750" indent="-285750" defTabSz="457200" eaLnBrk="1" fontAlgn="base" hangingPunct="1">
              <a:spcBef>
                <a:spcPct val="0"/>
              </a:spcBef>
              <a:spcAft>
                <a:spcPct val="0"/>
              </a:spcAft>
              <a:buFont typeface="Arial" panose="020B0604020202020204" pitchFamily="34" charset="0"/>
              <a:buChar char="•"/>
              <a:defRPr/>
            </a:pPr>
            <a:r>
              <a:rPr lang="en-ZA" sz="1800" dirty="0">
                <a:solidFill>
                  <a:schemeClr val="bg1"/>
                </a:solidFill>
                <a:cs typeface="Arial Unicode MS" panose="020B0604020202020204" pitchFamily="34" charset="-128"/>
              </a:rPr>
              <a:t>Transmission through education</a:t>
            </a:r>
          </a:p>
          <a:p>
            <a:pPr marL="285750" indent="-285750" defTabSz="457200" eaLnBrk="1" fontAlgn="base" hangingPunct="1">
              <a:spcBef>
                <a:spcPct val="0"/>
              </a:spcBef>
              <a:spcAft>
                <a:spcPct val="0"/>
              </a:spcAft>
              <a:buFont typeface="Arial" panose="020B0604020202020204" pitchFamily="34" charset="0"/>
              <a:buChar char="•"/>
              <a:defRPr/>
            </a:pPr>
            <a:r>
              <a:rPr lang="en-ZA" altLang="fr-FR" sz="1800" dirty="0">
                <a:solidFill>
                  <a:schemeClr val="bg1"/>
                </a:solidFill>
                <a:cs typeface="Arial Unicode MS" panose="020B0604020202020204" pitchFamily="34" charset="-128"/>
              </a:rPr>
              <a:t>Raising awareness</a:t>
            </a:r>
          </a:p>
        </p:txBody>
      </p:sp>
      <p:sp>
        <p:nvSpPr>
          <p:cNvPr id="8" name="Rectangle 7"/>
          <p:cNvSpPr/>
          <p:nvPr/>
        </p:nvSpPr>
        <p:spPr>
          <a:xfrm>
            <a:off x="1930402" y="1492250"/>
            <a:ext cx="5408613" cy="400050"/>
          </a:xfrm>
          <a:prstGeom prst="rect">
            <a:avLst/>
          </a:prstGeom>
          <a:noFill/>
          <a:ln>
            <a:noFill/>
          </a:ln>
        </p:spPr>
        <p:txBody>
          <a:bodyPr>
            <a:spAutoFit/>
          </a:bodyPr>
          <a:lstStyle/>
          <a:p>
            <a:pPr defTabSz="457200" fontAlgn="base">
              <a:spcBef>
                <a:spcPct val="0"/>
              </a:spcBef>
              <a:spcAft>
                <a:spcPct val="0"/>
              </a:spcAft>
              <a:defRPr/>
            </a:pPr>
            <a:r>
              <a:rPr lang="en-US" sz="2000" b="1" dirty="0">
                <a:ln w="11430" cmpd="sng">
                  <a:noFill/>
                  <a:prstDash val="solid"/>
                  <a:miter lim="800000"/>
                </a:ln>
                <a:solidFill>
                  <a:prstClr val="black"/>
                </a:solidFill>
                <a:ea typeface="Arial Unicode MS" pitchFamily="34" charset="-128"/>
                <a:cs typeface="Arial Unicode MS" pitchFamily="34" charset="-128"/>
              </a:rPr>
              <a:t>Communities, groups and individuals</a:t>
            </a:r>
          </a:p>
        </p:txBody>
      </p:sp>
      <p:sp>
        <p:nvSpPr>
          <p:cNvPr id="9" name="Rectangle 8"/>
          <p:cNvSpPr/>
          <p:nvPr/>
        </p:nvSpPr>
        <p:spPr>
          <a:xfrm>
            <a:off x="6108700" y="5100638"/>
            <a:ext cx="3240088" cy="1384300"/>
          </a:xfrm>
          <a:prstGeom prst="rect">
            <a:avLst/>
          </a:prstGeom>
          <a:noFill/>
        </p:spPr>
        <p:txBody>
          <a:bodyPr>
            <a:spAutoFit/>
          </a:bodyPr>
          <a:lstStyle/>
          <a:p>
            <a:pPr defTabSz="457200" eaLnBrk="0" fontAlgn="base" hangingPunct="0">
              <a:spcBef>
                <a:spcPct val="0"/>
              </a:spcBef>
              <a:spcAft>
                <a:spcPct val="0"/>
              </a:spcAft>
              <a:defRPr/>
            </a:pPr>
            <a:r>
              <a:rPr lang="en-US" sz="2800" b="1" dirty="0">
                <a:ln w="18000">
                  <a:noFill/>
                  <a:prstDash val="solid"/>
                  <a:miter lim="800000"/>
                </a:ln>
                <a:solidFill>
                  <a:srgbClr val="07DEDB">
                    <a:lumMod val="75000"/>
                  </a:srgbClr>
                </a:solidFill>
                <a:effectLst>
                  <a:outerShdw blurRad="25500" dist="23000" dir="7020000" algn="tl">
                    <a:srgbClr val="000000">
                      <a:alpha val="50000"/>
                    </a:srgbClr>
                  </a:outerShdw>
                </a:effectLst>
                <a:latin typeface="Arial" charset="0"/>
                <a:ea typeface="ＭＳ Ｐゴシック" charset="-128"/>
              </a:rPr>
              <a:t>…with help from other agencies if needed</a:t>
            </a:r>
          </a:p>
        </p:txBody>
      </p:sp>
      <p:sp>
        <p:nvSpPr>
          <p:cNvPr id="24585" name="TextBox 9"/>
          <p:cNvSpPr txBox="1">
            <a:spLocks noChangeArrowheads="1"/>
          </p:cNvSpPr>
          <p:nvPr/>
        </p:nvSpPr>
        <p:spPr bwMode="auto">
          <a:xfrm>
            <a:off x="5995988" y="1912940"/>
            <a:ext cx="26860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200"/>
              </a:spcBef>
              <a:buClr>
                <a:schemeClr val="tx1"/>
              </a:buClr>
              <a:buFont typeface="Arial" charset="0"/>
              <a:buChar char="•"/>
              <a:defRPr sz="2800" b="1">
                <a:solidFill>
                  <a:srgbClr val="07DEDB"/>
                </a:solidFill>
                <a:latin typeface="Arial" charset="0"/>
                <a:ea typeface="ＭＳ Ｐゴシック" charset="-128"/>
              </a:defRPr>
            </a:lvl1pPr>
            <a:lvl2pPr marL="37931725" indent="-37474525">
              <a:spcBef>
                <a:spcPts val="1200"/>
              </a:spcBef>
              <a:buFont typeface="Arial" charset="0"/>
              <a:buChar char="•"/>
              <a:defRPr sz="2800">
                <a:solidFill>
                  <a:schemeClr val="tx1"/>
                </a:solidFill>
                <a:latin typeface="Arial" charset="0"/>
                <a:ea typeface="ＭＳ Ｐゴシック" charset="-128"/>
              </a:defRPr>
            </a:lvl2pPr>
            <a:lvl3pPr marL="1143000" indent="-228600">
              <a:spcBef>
                <a:spcPts val="1200"/>
              </a:spcBef>
              <a:buChar char="•"/>
              <a:defRPr sz="2800">
                <a:solidFill>
                  <a:schemeClr val="tx1"/>
                </a:solidFill>
                <a:latin typeface="Arial" charset="0"/>
                <a:ea typeface="ＭＳ Ｐゴシック" charset="-128"/>
              </a:defRPr>
            </a:lvl3pPr>
            <a:lvl4pPr marL="466725" indent="-215900">
              <a:spcBef>
                <a:spcPts val="600"/>
              </a:spcBef>
              <a:buClr>
                <a:schemeClr val="accent1"/>
              </a:buClr>
              <a:buFont typeface="Arial" charset="0"/>
              <a:buChar char="•"/>
              <a:defRPr sz="2400">
                <a:solidFill>
                  <a:schemeClr val="tx1"/>
                </a:solidFill>
                <a:latin typeface="Arial" charset="0"/>
                <a:ea typeface="ＭＳ Ｐゴシック" charset="-128"/>
              </a:defRPr>
            </a:lvl4pPr>
            <a:lvl5pPr marL="466725" indent="1362075">
              <a:spcBef>
                <a:spcPts val="600"/>
              </a:spcBef>
              <a:buChar char="»"/>
              <a:defRPr sz="2000">
                <a:solidFill>
                  <a:srgbClr val="07DEDB"/>
                </a:solidFill>
                <a:latin typeface="Arial" charset="0"/>
                <a:ea typeface="ＭＳ Ｐゴシック" charset="-128"/>
              </a:defRPr>
            </a:lvl5pPr>
            <a:lvl6pPr marL="923925" indent="1362075" defTabSz="457200" eaLnBrk="0" fontAlgn="base" hangingPunct="0">
              <a:spcBef>
                <a:spcPts val="600"/>
              </a:spcBef>
              <a:spcAft>
                <a:spcPct val="0"/>
              </a:spcAft>
              <a:buChar char="»"/>
              <a:defRPr sz="2000">
                <a:solidFill>
                  <a:srgbClr val="07DEDB"/>
                </a:solidFill>
                <a:latin typeface="Arial" charset="0"/>
                <a:ea typeface="ＭＳ Ｐゴシック" charset="-128"/>
              </a:defRPr>
            </a:lvl6pPr>
            <a:lvl7pPr marL="1381125" indent="1362075" defTabSz="457200" eaLnBrk="0" fontAlgn="base" hangingPunct="0">
              <a:spcBef>
                <a:spcPts val="600"/>
              </a:spcBef>
              <a:spcAft>
                <a:spcPct val="0"/>
              </a:spcAft>
              <a:buChar char="»"/>
              <a:defRPr sz="2000">
                <a:solidFill>
                  <a:srgbClr val="07DEDB"/>
                </a:solidFill>
                <a:latin typeface="Arial" charset="0"/>
                <a:ea typeface="ＭＳ Ｐゴシック" charset="-128"/>
              </a:defRPr>
            </a:lvl7pPr>
            <a:lvl8pPr marL="1838325" indent="1362075" defTabSz="457200" eaLnBrk="0" fontAlgn="base" hangingPunct="0">
              <a:spcBef>
                <a:spcPts val="600"/>
              </a:spcBef>
              <a:spcAft>
                <a:spcPct val="0"/>
              </a:spcAft>
              <a:buChar char="»"/>
              <a:defRPr sz="2000">
                <a:solidFill>
                  <a:srgbClr val="07DEDB"/>
                </a:solidFill>
                <a:latin typeface="Arial" charset="0"/>
                <a:ea typeface="ＭＳ Ｐゴシック" charset="-128"/>
              </a:defRPr>
            </a:lvl8pPr>
            <a:lvl9pPr marL="2295525" indent="1362075" defTabSz="457200" eaLnBrk="0" fontAlgn="base" hangingPunct="0">
              <a:spcBef>
                <a:spcPts val="600"/>
              </a:spcBef>
              <a:spcAft>
                <a:spcPct val="0"/>
              </a:spcAft>
              <a:buChar char="»"/>
              <a:defRPr sz="2000">
                <a:solidFill>
                  <a:srgbClr val="07DEDB"/>
                </a:solidFill>
                <a:latin typeface="Arial" charset="0"/>
                <a:ea typeface="ＭＳ Ｐゴシック" charset="-128"/>
              </a:defRPr>
            </a:lvl9pPr>
          </a:lstStyle>
          <a:p>
            <a:pPr defTabSz="457200" fontAlgn="base">
              <a:lnSpc>
                <a:spcPct val="100000"/>
              </a:lnSpc>
              <a:spcBef>
                <a:spcPct val="0"/>
              </a:spcBef>
              <a:spcAft>
                <a:spcPct val="0"/>
              </a:spcAft>
              <a:buClrTx/>
              <a:buNone/>
              <a:defRPr/>
            </a:pPr>
            <a:r>
              <a:rPr lang="en-ZA" altLang="fr-FR" dirty="0">
                <a:ln w="18000">
                  <a:noFill/>
                  <a:prstDash val="solid"/>
                  <a:miter lim="800000"/>
                </a:ln>
                <a:solidFill>
                  <a:srgbClr val="07DEDB">
                    <a:lumMod val="75000"/>
                  </a:srgbClr>
                </a:solidFill>
                <a:effectLst>
                  <a:outerShdw blurRad="25500" dist="23000" dir="7020000" algn="tl">
                    <a:srgbClr val="000000">
                      <a:alpha val="50000"/>
                    </a:srgbClr>
                  </a:outerShdw>
                </a:effectLst>
              </a:rPr>
              <a:t>and may do ...</a:t>
            </a:r>
          </a:p>
        </p:txBody>
      </p:sp>
      <p:sp>
        <p:nvSpPr>
          <p:cNvPr id="11" name="TextBox 11"/>
          <p:cNvSpPr txBox="1">
            <a:spLocks noChangeArrowheads="1"/>
          </p:cNvSpPr>
          <p:nvPr/>
        </p:nvSpPr>
        <p:spPr bwMode="auto">
          <a:xfrm>
            <a:off x="2127250" y="4784725"/>
            <a:ext cx="2952750" cy="1016000"/>
          </a:xfrm>
          <a:prstGeom prst="rect">
            <a:avLst/>
          </a:prstGeom>
          <a:ln>
            <a:solidFill>
              <a:schemeClr val="tx1"/>
            </a:solidFill>
            <a:headEnd/>
            <a:tailEnd/>
          </a:ln>
        </p:spPr>
        <p:style>
          <a:lnRef idx="2">
            <a:schemeClr val="accent1"/>
          </a:lnRef>
          <a:fillRef idx="1">
            <a:schemeClr val="lt1"/>
          </a:fillRef>
          <a:effectRef idx="0">
            <a:schemeClr val="accent1"/>
          </a:effectRef>
          <a:fontRef idx="minor">
            <a:schemeClr val="dk1"/>
          </a:fontRef>
        </p:style>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defTabSz="457200" eaLnBrk="1" fontAlgn="base" hangingPunct="1">
              <a:spcBef>
                <a:spcPct val="0"/>
              </a:spcBef>
              <a:spcAft>
                <a:spcPct val="0"/>
              </a:spcAft>
              <a:defRPr/>
            </a:pPr>
            <a:r>
              <a:rPr lang="en-ZA" sz="2000" dirty="0">
                <a:solidFill>
                  <a:srgbClr val="07DEDB">
                    <a:lumMod val="75000"/>
                  </a:srgbClr>
                </a:solidFill>
                <a:cs typeface="Arial Unicode MS" panose="020B0604020202020204" pitchFamily="34" charset="-128"/>
              </a:rPr>
              <a:t>Note: community participation is needed in all these activities</a:t>
            </a:r>
          </a:p>
        </p:txBody>
      </p:sp>
      <p:sp>
        <p:nvSpPr>
          <p:cNvPr id="2" name="TextBox 1"/>
          <p:cNvSpPr txBox="1"/>
          <p:nvPr/>
        </p:nvSpPr>
        <p:spPr>
          <a:xfrm>
            <a:off x="2201863" y="1958975"/>
            <a:ext cx="2176462" cy="431800"/>
          </a:xfrm>
          <a:prstGeom prst="rect">
            <a:avLst/>
          </a:prstGeom>
          <a:noFill/>
        </p:spPr>
        <p:txBody>
          <a:bodyPr wrap="none" lIns="0" tIns="0" rIns="0" bIns="0">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defTabSz="457200" eaLnBrk="0" fontAlgn="base" hangingPunct="0">
              <a:spcBef>
                <a:spcPct val="0"/>
              </a:spcBef>
              <a:spcAft>
                <a:spcPct val="0"/>
              </a:spcAft>
              <a:defRPr/>
            </a:pPr>
            <a:r>
              <a:rPr lang="en-US" altLang="fr-FR" sz="2800" b="1">
                <a:solidFill>
                  <a:srgbClr val="05A6A4"/>
                </a:solidFill>
                <a:effectLst>
                  <a:outerShdw blurRad="38100" dist="38100" dir="2700000" algn="tl">
                    <a:srgbClr val="C0C0C0"/>
                  </a:outerShdw>
                </a:effectLst>
              </a:rPr>
              <a:t>Engage in …</a:t>
            </a:r>
            <a:endParaRPr lang="en-GB" altLang="fr-FR" sz="2800" b="1">
              <a:solidFill>
                <a:srgbClr val="05A6A4"/>
              </a:solidFill>
              <a:effectLst>
                <a:outerShdw blurRad="38100" dist="38100" dir="2700000" algn="tl">
                  <a:srgbClr val="C0C0C0"/>
                </a:outerShdw>
              </a:effectLst>
            </a:endParaRPr>
          </a:p>
        </p:txBody>
      </p:sp>
      <p:pic>
        <p:nvPicPr>
          <p:cNvPr id="4" name="Picture 3"/>
          <p:cNvPicPr>
            <a:picLocks noChangeAspect="1"/>
          </p:cNvPicPr>
          <p:nvPr/>
        </p:nvPicPr>
        <p:blipFill>
          <a:blip r:embed="rId2"/>
          <a:stretch>
            <a:fillRect/>
          </a:stretch>
        </p:blipFill>
        <p:spPr>
          <a:xfrm>
            <a:off x="150791" y="3688134"/>
            <a:ext cx="5721239" cy="2796804"/>
          </a:xfrm>
          <a:prstGeom prst="rect">
            <a:avLst/>
          </a:prstGeom>
        </p:spPr>
      </p:pic>
    </p:spTree>
    <p:extLst>
      <p:ext uri="{BB962C8B-B14F-4D97-AF65-F5344CB8AC3E}">
        <p14:creationId xmlns:p14="http://schemas.microsoft.com/office/powerpoint/2010/main" val="236527428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559"/>
        <p:cNvGrpSpPr/>
        <p:nvPr/>
      </p:nvGrpSpPr>
      <p:grpSpPr>
        <a:xfrm>
          <a:off x="0" y="0"/>
          <a:ext cx="0" cy="0"/>
          <a:chOff x="0" y="0"/>
          <a:chExt cx="0" cy="0"/>
        </a:xfrm>
      </p:grpSpPr>
      <p:pic>
        <p:nvPicPr>
          <p:cNvPr id="560" name="Google Shape;560;g23738f4d393_0_731"/>
          <p:cNvPicPr preferRelativeResize="0"/>
          <p:nvPr/>
        </p:nvPicPr>
        <p:blipFill rotWithShape="1">
          <a:blip r:embed="rId3">
            <a:alphaModFix/>
          </a:blip>
          <a:srcRect/>
          <a:stretch/>
        </p:blipFill>
        <p:spPr>
          <a:xfrm rot="5400000">
            <a:off x="9102262" y="3768263"/>
            <a:ext cx="2974476" cy="3205000"/>
          </a:xfrm>
          <a:prstGeom prst="rect">
            <a:avLst/>
          </a:prstGeom>
          <a:noFill/>
          <a:ln>
            <a:noFill/>
          </a:ln>
        </p:spPr>
      </p:pic>
      <p:sp>
        <p:nvSpPr>
          <p:cNvPr id="561" name="Google Shape;561;g23738f4d393_0_731"/>
          <p:cNvSpPr txBox="1">
            <a:spLocks noGrp="1"/>
          </p:cNvSpPr>
          <p:nvPr>
            <p:ph type="title"/>
          </p:nvPr>
        </p:nvSpPr>
        <p:spPr>
          <a:xfrm>
            <a:off x="252919" y="1123837"/>
            <a:ext cx="2947500" cy="46011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800"/>
              <a:buNone/>
            </a:pPr>
            <a:r>
              <a:rPr lang="pl-PL" dirty="0">
                <a:solidFill>
                  <a:schemeClr val="accent2"/>
                </a:solidFill>
              </a:rPr>
              <a:t>Things to take-away</a:t>
            </a:r>
            <a:endParaRPr dirty="0">
              <a:solidFill>
                <a:schemeClr val="accent2"/>
              </a:solidFill>
            </a:endParaRPr>
          </a:p>
        </p:txBody>
      </p:sp>
      <p:sp>
        <p:nvSpPr>
          <p:cNvPr id="562" name="Google Shape;562;g23738f4d393_0_731"/>
          <p:cNvSpPr txBox="1">
            <a:spLocks noGrp="1"/>
          </p:cNvSpPr>
          <p:nvPr>
            <p:ph type="body" idx="1"/>
          </p:nvPr>
        </p:nvSpPr>
        <p:spPr>
          <a:xfrm>
            <a:off x="3200419" y="784711"/>
            <a:ext cx="3474600" cy="8076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SzPts val="2000"/>
              <a:buNone/>
            </a:pPr>
            <a:r>
              <a:rPr lang="ro-RO" sz="4000" b="0" dirty="0" smtClean="0">
                <a:solidFill>
                  <a:schemeClr val="accent5">
                    <a:lumMod val="60000"/>
                    <a:lumOff val="40000"/>
                  </a:schemeClr>
                </a:solidFill>
              </a:rPr>
              <a:t>Key questions</a:t>
            </a:r>
            <a:endParaRPr sz="4000" b="0" dirty="0">
              <a:solidFill>
                <a:schemeClr val="accent5">
                  <a:lumMod val="60000"/>
                  <a:lumOff val="40000"/>
                </a:schemeClr>
              </a:solidFill>
            </a:endParaRPr>
          </a:p>
        </p:txBody>
      </p:sp>
      <p:pic>
        <p:nvPicPr>
          <p:cNvPr id="566" name="Google Shape;566;g23738f4d393_0_731"/>
          <p:cNvPicPr preferRelativeResize="0"/>
          <p:nvPr/>
        </p:nvPicPr>
        <p:blipFill rotWithShape="1">
          <a:blip r:embed="rId4">
            <a:alphaModFix/>
          </a:blip>
          <a:srcRect/>
          <a:stretch/>
        </p:blipFill>
        <p:spPr>
          <a:xfrm>
            <a:off x="-269376" y="-361013"/>
            <a:ext cx="2170873" cy="1896125"/>
          </a:xfrm>
          <a:prstGeom prst="rect">
            <a:avLst/>
          </a:prstGeom>
          <a:noFill/>
          <a:ln>
            <a:noFill/>
          </a:ln>
        </p:spPr>
      </p:pic>
      <p:sp>
        <p:nvSpPr>
          <p:cNvPr id="10" name="Google Shape;563;g23738f4d393_0_731"/>
          <p:cNvSpPr txBox="1">
            <a:spLocks noGrp="1"/>
          </p:cNvSpPr>
          <p:nvPr>
            <p:ph type="body" idx="2"/>
          </p:nvPr>
        </p:nvSpPr>
        <p:spPr>
          <a:xfrm>
            <a:off x="2947307" y="1930936"/>
            <a:ext cx="7070272" cy="4404550"/>
          </a:xfrm>
          <a:prstGeom prst="rect">
            <a:avLst/>
          </a:prstGeom>
          <a:noFill/>
          <a:ln>
            <a:noFill/>
          </a:ln>
        </p:spPr>
        <p:txBody>
          <a:bodyPr spcFirstLastPara="1" wrap="square" lIns="91425" tIns="45700" rIns="91425" bIns="45700" anchor="ctr" anchorCtr="0">
            <a:noAutofit/>
          </a:bodyPr>
          <a:lstStyle/>
          <a:p>
            <a:pPr defTabSz="914400" eaLnBrk="1" hangingPunct="1">
              <a:lnSpc>
                <a:spcPct val="100000"/>
              </a:lnSpc>
              <a:spcBef>
                <a:spcPts val="1075"/>
              </a:spcBef>
              <a:buClrTx/>
            </a:pPr>
            <a:r>
              <a:rPr lang="en-US" altLang="en-US" sz="2400" dirty="0">
                <a:solidFill>
                  <a:schemeClr val="bg1"/>
                </a:solidFill>
              </a:rPr>
              <a:t>Who is the community concerned?</a:t>
            </a:r>
            <a:endParaRPr lang="en-GB" altLang="en-US" sz="2400" dirty="0">
              <a:solidFill>
                <a:schemeClr val="bg1"/>
              </a:solidFill>
            </a:endParaRPr>
          </a:p>
          <a:p>
            <a:pPr defTabSz="914400" eaLnBrk="1" hangingPunct="1">
              <a:lnSpc>
                <a:spcPct val="100000"/>
              </a:lnSpc>
              <a:spcBef>
                <a:spcPts val="1075"/>
              </a:spcBef>
              <a:buClrTx/>
            </a:pPr>
            <a:r>
              <a:rPr lang="en-US" altLang="en-US" sz="2400" dirty="0">
                <a:solidFill>
                  <a:schemeClr val="bg1"/>
                </a:solidFill>
              </a:rPr>
              <a:t>Who represents them, and with what mandate?</a:t>
            </a:r>
            <a:endParaRPr lang="en-GB" altLang="en-US" sz="2400" dirty="0">
              <a:solidFill>
                <a:schemeClr val="bg1"/>
              </a:solidFill>
            </a:endParaRPr>
          </a:p>
          <a:p>
            <a:pPr defTabSz="914400" eaLnBrk="1" hangingPunct="1">
              <a:lnSpc>
                <a:spcPct val="100000"/>
              </a:lnSpc>
              <a:spcBef>
                <a:spcPts val="1075"/>
              </a:spcBef>
              <a:buClrTx/>
            </a:pPr>
            <a:r>
              <a:rPr lang="en-US" altLang="en-US" sz="2400" dirty="0">
                <a:solidFill>
                  <a:schemeClr val="bg1"/>
                </a:solidFill>
              </a:rPr>
              <a:t>How can they be informed and involved?</a:t>
            </a:r>
            <a:endParaRPr lang="en-GB" altLang="en-US" sz="2400" dirty="0">
              <a:solidFill>
                <a:schemeClr val="bg1"/>
              </a:solidFill>
            </a:endParaRPr>
          </a:p>
          <a:p>
            <a:pPr defTabSz="914400" eaLnBrk="1" hangingPunct="1">
              <a:lnSpc>
                <a:spcPct val="100000"/>
              </a:lnSpc>
              <a:spcBef>
                <a:spcPts val="1075"/>
              </a:spcBef>
              <a:buClrTx/>
            </a:pPr>
            <a:r>
              <a:rPr lang="en-US" altLang="en-US" sz="2400" dirty="0">
                <a:solidFill>
                  <a:schemeClr val="bg1"/>
                </a:solidFill>
              </a:rPr>
              <a:t>How can safeguarding measures and other actions be developed with their involvement and consent? </a:t>
            </a:r>
            <a:endParaRPr lang="en-GB" altLang="en-US" sz="2400" dirty="0">
              <a:solidFill>
                <a:schemeClr val="bg1"/>
              </a:solidFill>
            </a:endParaRPr>
          </a:p>
          <a:p>
            <a:pPr defTabSz="914400" eaLnBrk="1" hangingPunct="1">
              <a:lnSpc>
                <a:spcPct val="100000"/>
              </a:lnSpc>
              <a:spcBef>
                <a:spcPts val="1075"/>
              </a:spcBef>
              <a:buClrTx/>
            </a:pPr>
            <a:r>
              <a:rPr lang="en-US" altLang="en-US" sz="2400" dirty="0">
                <a:solidFill>
                  <a:schemeClr val="bg1"/>
                </a:solidFill>
              </a:rPr>
              <a:t>Who may and should be involved in the implementation and monitoring of safeguarding and other actions? </a:t>
            </a:r>
            <a:endParaRPr lang="en-GB" altLang="en-US" sz="2400" dirty="0">
              <a:solidFill>
                <a:schemeClr val="bg1"/>
              </a:solidFill>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571"/>
        <p:cNvGrpSpPr/>
        <p:nvPr/>
      </p:nvGrpSpPr>
      <p:grpSpPr>
        <a:xfrm>
          <a:off x="0" y="0"/>
          <a:ext cx="0" cy="0"/>
          <a:chOff x="0" y="0"/>
          <a:chExt cx="0" cy="0"/>
        </a:xfrm>
      </p:grpSpPr>
      <p:pic>
        <p:nvPicPr>
          <p:cNvPr id="572" name="Google Shape;572;g23738f4d393_0_715"/>
          <p:cNvPicPr preferRelativeResize="0"/>
          <p:nvPr/>
        </p:nvPicPr>
        <p:blipFill rotWithShape="1">
          <a:blip r:embed="rId3">
            <a:alphaModFix/>
          </a:blip>
          <a:srcRect/>
          <a:stretch/>
        </p:blipFill>
        <p:spPr>
          <a:xfrm rot="5400000">
            <a:off x="9102262" y="3768263"/>
            <a:ext cx="2974476" cy="3205000"/>
          </a:xfrm>
          <a:prstGeom prst="rect">
            <a:avLst/>
          </a:prstGeom>
          <a:noFill/>
          <a:ln>
            <a:noFill/>
          </a:ln>
        </p:spPr>
      </p:pic>
      <p:sp>
        <p:nvSpPr>
          <p:cNvPr id="573" name="Google Shape;573;g23738f4d393_0_715"/>
          <p:cNvSpPr txBox="1">
            <a:spLocks noGrp="1"/>
          </p:cNvSpPr>
          <p:nvPr>
            <p:ph type="title"/>
          </p:nvPr>
        </p:nvSpPr>
        <p:spPr>
          <a:xfrm>
            <a:off x="3682093" y="645699"/>
            <a:ext cx="8756938" cy="26181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800"/>
              <a:buNone/>
            </a:pPr>
            <a:r>
              <a:rPr lang="en-US" sz="6600" dirty="0" smtClean="0"/>
              <a:t>(Any more) q</a:t>
            </a:r>
            <a:r>
              <a:rPr lang="pl-PL" sz="6600" dirty="0" smtClean="0"/>
              <a:t>uestions?</a:t>
            </a:r>
            <a:endParaRPr sz="6600" dirty="0"/>
          </a:p>
        </p:txBody>
      </p:sp>
      <p:pic>
        <p:nvPicPr>
          <p:cNvPr id="574" name="Google Shape;574;g23738f4d393_0_715"/>
          <p:cNvPicPr preferRelativeResize="0"/>
          <p:nvPr/>
        </p:nvPicPr>
        <p:blipFill rotWithShape="1">
          <a:blip r:embed="rId4">
            <a:alphaModFix/>
          </a:blip>
          <a:srcRect/>
          <a:stretch/>
        </p:blipFill>
        <p:spPr>
          <a:xfrm>
            <a:off x="-269376" y="-361013"/>
            <a:ext cx="2170873" cy="1896125"/>
          </a:xfrm>
          <a:prstGeom prst="rect">
            <a:avLst/>
          </a:prstGeom>
          <a:noFill/>
          <a:ln>
            <a:noFill/>
          </a:ln>
        </p:spPr>
      </p:pic>
      <p:pic>
        <p:nvPicPr>
          <p:cNvPr id="2" name="Picture 1"/>
          <p:cNvPicPr>
            <a:picLocks noChangeAspect="1"/>
          </p:cNvPicPr>
          <p:nvPr/>
        </p:nvPicPr>
        <p:blipFill>
          <a:blip r:embed="rId5"/>
          <a:stretch>
            <a:fillRect/>
          </a:stretch>
        </p:blipFill>
        <p:spPr>
          <a:xfrm>
            <a:off x="203614" y="2313224"/>
            <a:ext cx="3395766" cy="4243184"/>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sp>
        <p:nvSpPr>
          <p:cNvPr id="175" name="Google Shape;175;g23738f4d393_0_414"/>
          <p:cNvSpPr txBox="1">
            <a:spLocks noGrp="1"/>
          </p:cNvSpPr>
          <p:nvPr>
            <p:ph type="title"/>
          </p:nvPr>
        </p:nvSpPr>
        <p:spPr>
          <a:xfrm>
            <a:off x="265112" y="917587"/>
            <a:ext cx="11360700" cy="763500"/>
          </a:xfrm>
          <a:prstGeom prst="rect">
            <a:avLst/>
          </a:prstGeom>
          <a:noFill/>
          <a:ln>
            <a:noFill/>
          </a:ln>
        </p:spPr>
        <p:txBody>
          <a:bodyPr spcFirstLastPara="1" wrap="square" lIns="121900" tIns="121900" rIns="121900" bIns="121900" anchor="t" anchorCtr="0">
            <a:normAutofit fontScale="90000"/>
          </a:bodyPr>
          <a:lstStyle/>
          <a:p>
            <a:pPr marL="0" lvl="0" indent="0" algn="l" rtl="0">
              <a:lnSpc>
                <a:spcPct val="100000"/>
              </a:lnSpc>
              <a:spcBef>
                <a:spcPts val="0"/>
              </a:spcBef>
              <a:spcAft>
                <a:spcPts val="0"/>
              </a:spcAft>
              <a:buSzPct val="113888"/>
              <a:buNone/>
            </a:pPr>
            <a:r>
              <a:rPr lang="pl-PL" b="1" dirty="0" smtClean="0">
                <a:solidFill>
                  <a:schemeClr val="lt1"/>
                </a:solidFill>
              </a:rPr>
              <a:t>Why involve the community? To avoid the following situations:</a:t>
            </a:r>
            <a:endParaRPr b="1" dirty="0">
              <a:solidFill>
                <a:schemeClr val="lt1"/>
              </a:solidFill>
            </a:endParaRPr>
          </a:p>
        </p:txBody>
      </p:sp>
      <p:pic>
        <p:nvPicPr>
          <p:cNvPr id="178" name="Google Shape;178;g23738f4d393_0_414"/>
          <p:cNvPicPr preferRelativeResize="0"/>
          <p:nvPr/>
        </p:nvPicPr>
        <p:blipFill rotWithShape="1">
          <a:blip r:embed="rId3">
            <a:alphaModFix/>
          </a:blip>
          <a:srcRect/>
          <a:stretch/>
        </p:blipFill>
        <p:spPr>
          <a:xfrm flipH="1">
            <a:off x="10580950" y="-410250"/>
            <a:ext cx="2196175" cy="1918250"/>
          </a:xfrm>
          <a:prstGeom prst="rect">
            <a:avLst/>
          </a:prstGeom>
          <a:noFill/>
          <a:ln>
            <a:noFill/>
          </a:ln>
        </p:spPr>
      </p:pic>
      <p:sp>
        <p:nvSpPr>
          <p:cNvPr id="7" name="Content Placeholder 6"/>
          <p:cNvSpPr>
            <a:spLocks noGrp="1"/>
          </p:cNvSpPr>
          <p:nvPr>
            <p:ph type="body" idx="1"/>
          </p:nvPr>
        </p:nvSpPr>
        <p:spPr>
          <a:xfrm>
            <a:off x="12019" y="2195437"/>
            <a:ext cx="6470423" cy="3443968"/>
          </a:xfrm>
        </p:spPr>
        <p:txBody>
          <a:bodyPr/>
          <a:lstStyle/>
          <a:p>
            <a:pPr eaLnBrk="1" hangingPunct="1"/>
            <a:r>
              <a:rPr lang="en-US" altLang="en-US" sz="2400" dirty="0" smtClean="0"/>
              <a:t>Initiative taken from outside, including well-meant but one-sided proposals</a:t>
            </a:r>
          </a:p>
          <a:p>
            <a:pPr eaLnBrk="1" hangingPunct="1"/>
            <a:r>
              <a:rPr lang="en-US" altLang="en-US" sz="2400" dirty="0" smtClean="0"/>
              <a:t>Disputes over who constituted the community</a:t>
            </a:r>
            <a:endParaRPr lang="en-GB" altLang="en-US" sz="2400" dirty="0" smtClean="0"/>
          </a:p>
          <a:p>
            <a:pPr eaLnBrk="1" hangingPunct="1"/>
            <a:r>
              <a:rPr lang="en-US" altLang="en-US" sz="2400" dirty="0" smtClean="0"/>
              <a:t>Disputes over who represented the community</a:t>
            </a:r>
            <a:endParaRPr lang="en-GB" altLang="en-US" sz="2400" dirty="0" smtClean="0"/>
          </a:p>
          <a:p>
            <a:pPr eaLnBrk="1" hangingPunct="1"/>
            <a:r>
              <a:rPr lang="en-US" altLang="en-US" sz="2400" smtClean="0"/>
              <a:t>Disputes over how the community would benefit</a:t>
            </a:r>
            <a:endParaRPr lang="en-GB" altLang="en-US" sz="2400" smtClean="0"/>
          </a:p>
          <a:p>
            <a:pPr eaLnBrk="1" hangingPunct="1"/>
            <a:r>
              <a:rPr lang="en-US" altLang="en-US" sz="2400" smtClean="0"/>
              <a:t>Disputes over what constitutes valid community consent </a:t>
            </a:r>
          </a:p>
          <a:p>
            <a:pPr eaLnBrk="1" hangingPunct="1"/>
            <a:endParaRPr lang="en-GB" altLang="en-US" sz="2400" smtClean="0"/>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82442" y="2835837"/>
            <a:ext cx="5498673" cy="3738327"/>
          </a:xfrm>
          <a:prstGeom prst="rect">
            <a:avLst/>
          </a:prstGeom>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578"/>
        <p:cNvGrpSpPr/>
        <p:nvPr/>
      </p:nvGrpSpPr>
      <p:grpSpPr>
        <a:xfrm>
          <a:off x="0" y="0"/>
          <a:ext cx="0" cy="0"/>
          <a:chOff x="0" y="0"/>
          <a:chExt cx="0" cy="0"/>
        </a:xfrm>
      </p:grpSpPr>
      <p:sp>
        <p:nvSpPr>
          <p:cNvPr id="579" name="Google Shape;579;p31"/>
          <p:cNvSpPr txBox="1">
            <a:spLocks noGrp="1"/>
          </p:cNvSpPr>
          <p:nvPr>
            <p:ph type="title"/>
          </p:nvPr>
        </p:nvSpPr>
        <p:spPr>
          <a:xfrm>
            <a:off x="230350" y="2915300"/>
            <a:ext cx="2834700" cy="3183000"/>
          </a:xfrm>
          <a:prstGeom prst="rect">
            <a:avLst/>
          </a:prstGeom>
          <a:noFill/>
          <a:ln>
            <a:noFill/>
          </a:ln>
        </p:spPr>
        <p:txBody>
          <a:bodyPr spcFirstLastPara="1" wrap="square" lIns="91425" tIns="45700" rIns="91425" bIns="45700" anchor="b" anchorCtr="0">
            <a:normAutofit fontScale="90000"/>
          </a:bodyPr>
          <a:lstStyle/>
          <a:p>
            <a:pPr marL="0" lvl="0" indent="0" algn="ctr" rtl="0">
              <a:lnSpc>
                <a:spcPct val="90000"/>
              </a:lnSpc>
              <a:spcBef>
                <a:spcPts val="0"/>
              </a:spcBef>
              <a:spcAft>
                <a:spcPts val="0"/>
              </a:spcAft>
              <a:buClr>
                <a:srgbClr val="FFFFFF"/>
              </a:buClr>
              <a:buSzPct val="100000"/>
              <a:buFont typeface="Corbel"/>
              <a:buNone/>
            </a:pPr>
            <a:endParaRPr sz="3600" b="1" dirty="0"/>
          </a:p>
          <a:p>
            <a:pPr marL="0" lvl="0" indent="0" algn="ctr" rtl="0">
              <a:lnSpc>
                <a:spcPct val="90000"/>
              </a:lnSpc>
              <a:spcBef>
                <a:spcPts val="0"/>
              </a:spcBef>
              <a:spcAft>
                <a:spcPts val="0"/>
              </a:spcAft>
              <a:buClr>
                <a:srgbClr val="FFFFFF"/>
              </a:buClr>
              <a:buSzPct val="100000"/>
              <a:buFont typeface="Corbel"/>
              <a:buNone/>
            </a:pPr>
            <a:r>
              <a:rPr lang="pl-PL" sz="3600" b="1" dirty="0"/>
              <a:t>Thank you for your attention!</a:t>
            </a:r>
            <a:endParaRPr sz="3600" b="1" dirty="0"/>
          </a:p>
          <a:p>
            <a:pPr marL="0" lvl="0" indent="0" algn="l" rtl="0">
              <a:lnSpc>
                <a:spcPct val="90000"/>
              </a:lnSpc>
              <a:spcBef>
                <a:spcPts val="0"/>
              </a:spcBef>
              <a:spcAft>
                <a:spcPts val="0"/>
              </a:spcAft>
              <a:buClr>
                <a:srgbClr val="FFFFFF"/>
              </a:buClr>
              <a:buSzPct val="100000"/>
              <a:buFont typeface="Corbel"/>
              <a:buNone/>
            </a:pPr>
            <a:endParaRPr sz="3600" b="1" dirty="0"/>
          </a:p>
          <a:p>
            <a:pPr marL="0" lvl="0" indent="0" algn="l" rtl="0">
              <a:lnSpc>
                <a:spcPct val="90000"/>
              </a:lnSpc>
              <a:spcBef>
                <a:spcPts val="0"/>
              </a:spcBef>
              <a:spcAft>
                <a:spcPts val="0"/>
              </a:spcAft>
              <a:buClr>
                <a:srgbClr val="FFFFFF"/>
              </a:buClr>
              <a:buSzPct val="138461"/>
              <a:buFont typeface="Corbel"/>
              <a:buNone/>
            </a:pPr>
            <a:r>
              <a:rPr lang="pl-PL" sz="2600" dirty="0"/>
              <a:t>Contact:</a:t>
            </a:r>
            <a:endParaRPr sz="2600" dirty="0"/>
          </a:p>
          <a:p>
            <a:pPr marL="0" lvl="0" indent="0" algn="l" rtl="0">
              <a:lnSpc>
                <a:spcPct val="90000"/>
              </a:lnSpc>
              <a:spcBef>
                <a:spcPts val="0"/>
              </a:spcBef>
              <a:spcAft>
                <a:spcPts val="0"/>
              </a:spcAft>
              <a:buClr>
                <a:srgbClr val="FFFFFF"/>
              </a:buClr>
              <a:buSzPct val="138461"/>
              <a:buFont typeface="Corbel"/>
              <a:buNone/>
            </a:pPr>
            <a:r>
              <a:rPr lang="en-US" sz="2600" dirty="0" err="1"/>
              <a:t>a</a:t>
            </a:r>
            <a:r>
              <a:rPr lang="en-US" sz="2600" dirty="0" err="1" smtClean="0"/>
              <a:t>dina.hulubas</a:t>
            </a:r>
            <a:r>
              <a:rPr lang="pl-PL" sz="2600" dirty="0" smtClean="0"/>
              <a:t>@</a:t>
            </a:r>
            <a:r>
              <a:rPr lang="pl-PL" sz="2600" dirty="0"/>
              <a:t/>
            </a:r>
            <a:br>
              <a:rPr lang="pl-PL" sz="2600" dirty="0"/>
            </a:br>
            <a:r>
              <a:rPr lang="en-US" sz="2600" dirty="0" smtClean="0"/>
              <a:t>gmail.com</a:t>
            </a:r>
            <a:endParaRPr sz="2600" dirty="0"/>
          </a:p>
          <a:p>
            <a:pPr marL="0" lvl="0" indent="0" algn="l" rtl="0">
              <a:lnSpc>
                <a:spcPct val="90000"/>
              </a:lnSpc>
              <a:spcBef>
                <a:spcPts val="0"/>
              </a:spcBef>
              <a:spcAft>
                <a:spcPts val="0"/>
              </a:spcAft>
              <a:buClr>
                <a:srgbClr val="FFFFFF"/>
              </a:buClr>
              <a:buSzPct val="138461"/>
              <a:buFont typeface="Corbel"/>
              <a:buNone/>
            </a:pPr>
            <a:endParaRPr sz="2600" dirty="0"/>
          </a:p>
        </p:txBody>
      </p:sp>
      <p:pic>
        <p:nvPicPr>
          <p:cNvPr id="581" name="Google Shape;581;p31"/>
          <p:cNvPicPr preferRelativeResize="0"/>
          <p:nvPr/>
        </p:nvPicPr>
        <p:blipFill>
          <a:blip r:embed="rId3">
            <a:alphaModFix/>
          </a:blip>
          <a:stretch>
            <a:fillRect/>
          </a:stretch>
        </p:blipFill>
        <p:spPr>
          <a:xfrm>
            <a:off x="657850" y="767425"/>
            <a:ext cx="1754525" cy="1754525"/>
          </a:xfrm>
          <a:prstGeom prst="rect">
            <a:avLst/>
          </a:prstGeom>
          <a:noFill/>
          <a:ln>
            <a:noFill/>
          </a:ln>
        </p:spPr>
      </p:pic>
      <p:pic>
        <p:nvPicPr>
          <p:cNvPr id="3" name="Picture Placeholder 2"/>
          <p:cNvPicPr>
            <a:picLocks noGrp="1" noChangeAspect="1"/>
          </p:cNvPicPr>
          <p:nvPr>
            <p:ph type="pic" idx="2"/>
          </p:nvPr>
        </p:nvPicPr>
        <p:blipFill>
          <a:blip r:embed="rId4">
            <a:extLst>
              <a:ext uri="{28A0092B-C50C-407E-A947-70E740481C1C}">
                <a14:useLocalDpi xmlns:a14="http://schemas.microsoft.com/office/drawing/2010/main" val="0"/>
              </a:ext>
            </a:extLst>
          </a:blip>
          <a:srcRect t="721" b="721"/>
          <a:stretch>
            <a:fillRect/>
          </a:stretch>
        </p:blip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579"/>
                                        </p:tgtEl>
                                        <p:attrNameLst>
                                          <p:attrName>style.visibility</p:attrName>
                                        </p:attrNameLst>
                                      </p:cBhvr>
                                      <p:to>
                                        <p:strVal val="visible"/>
                                      </p:to>
                                    </p:set>
                                    <p:animEffect transition="in" filter="wheel(1)">
                                      <p:cBhvr>
                                        <p:cTn id="7" dur="2000"/>
                                        <p:tgtEl>
                                          <p:spTgt spid="5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6"/>
          <p:cNvSpPr>
            <a:spLocks noGrp="1" noChangeArrowheads="1"/>
          </p:cNvSpPr>
          <p:nvPr>
            <p:ph type="title"/>
          </p:nvPr>
        </p:nvSpPr>
        <p:spPr>
          <a:xfrm>
            <a:off x="4008665" y="136752"/>
            <a:ext cx="7862207" cy="1371600"/>
          </a:xfrm>
        </p:spPr>
        <p:txBody>
          <a:bodyPr/>
          <a:lstStyle/>
          <a:p>
            <a:pPr algn="r" eaLnBrk="1" hangingPunct="1"/>
            <a:r>
              <a:rPr lang="ro-RO" altLang="en-US" sz="3200" b="1" dirty="0" smtClean="0"/>
              <a:t>Again, w</a:t>
            </a:r>
            <a:r>
              <a:rPr lang="en-ZA" altLang="en-US" sz="3200" b="1" smtClean="0"/>
              <a:t>hy </a:t>
            </a:r>
            <a:r>
              <a:rPr lang="en-ZA" altLang="en-US" sz="3200" b="1"/>
              <a:t>community participation?</a:t>
            </a:r>
            <a:endParaRPr lang="fr-FR" altLang="en-US" sz="3200" b="1"/>
          </a:p>
        </p:txBody>
      </p:sp>
      <p:sp>
        <p:nvSpPr>
          <p:cNvPr id="6147" name="Content Placeholder 6"/>
          <p:cNvSpPr>
            <a:spLocks noGrp="1"/>
          </p:cNvSpPr>
          <p:nvPr>
            <p:ph idx="1"/>
          </p:nvPr>
        </p:nvSpPr>
        <p:spPr>
          <a:xfrm>
            <a:off x="5922509" y="1284061"/>
            <a:ext cx="4786312" cy="4105275"/>
          </a:xfrm>
        </p:spPr>
        <p:txBody>
          <a:bodyPr>
            <a:normAutofit lnSpcReduction="10000"/>
          </a:bodyPr>
          <a:lstStyle/>
          <a:p>
            <a:pPr eaLnBrk="1" hangingPunct="1"/>
            <a:r>
              <a:rPr lang="en-ZA" altLang="en-US" sz="2400" dirty="0"/>
              <a:t>People enact and transmit  ICH and identify with it (Article 2.1)</a:t>
            </a:r>
          </a:p>
          <a:p>
            <a:pPr eaLnBrk="1" hangingPunct="1"/>
            <a:r>
              <a:rPr lang="en-ZA" altLang="en-US" sz="2400" dirty="0"/>
              <a:t>They carry with them the knowledge and skills for enacting and transmitting it (Article 2.1)</a:t>
            </a:r>
          </a:p>
          <a:p>
            <a:pPr eaLnBrk="1" hangingPunct="1"/>
            <a:r>
              <a:rPr lang="en-ZA" altLang="en-US" sz="2400" dirty="0"/>
              <a:t>It is their heritage; they are its stewards</a:t>
            </a:r>
          </a:p>
          <a:p>
            <a:pPr eaLnBrk="1" hangingPunct="1"/>
            <a:r>
              <a:rPr lang="en-ZA" altLang="en-US" sz="2400" dirty="0"/>
              <a:t>Any safeguarding will fail without their participation and consent (Article 15)</a:t>
            </a:r>
          </a:p>
        </p:txBody>
      </p:sp>
      <p:pic>
        <p:nvPicPr>
          <p:cNvPr id="614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2586" y="1342231"/>
            <a:ext cx="4542347" cy="35318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50" name="TextBox 6"/>
          <p:cNvSpPr txBox="1">
            <a:spLocks noChangeArrowheads="1"/>
          </p:cNvSpPr>
          <p:nvPr/>
        </p:nvSpPr>
        <p:spPr bwMode="auto">
          <a:xfrm>
            <a:off x="912586" y="4931228"/>
            <a:ext cx="381635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Unicode MS" pitchFamily="34" charset="-128"/>
                <a:ea typeface="Arial Unicode MS" pitchFamily="34" charset="-128"/>
              </a:defRPr>
            </a:lvl1pPr>
            <a:lvl2pPr marL="742950" indent="-285750" eaLnBrk="0" hangingPunct="0">
              <a:defRPr>
                <a:solidFill>
                  <a:schemeClr val="tx1"/>
                </a:solidFill>
                <a:latin typeface="Arial Unicode MS" pitchFamily="34" charset="-128"/>
                <a:ea typeface="Arial Unicode MS" pitchFamily="34" charset="-128"/>
              </a:defRPr>
            </a:lvl2pPr>
            <a:lvl3pPr marL="1143000" indent="-228600" eaLnBrk="0" hangingPunct="0">
              <a:defRPr>
                <a:solidFill>
                  <a:schemeClr val="tx1"/>
                </a:solidFill>
                <a:latin typeface="Arial Unicode MS" pitchFamily="34" charset="-128"/>
                <a:ea typeface="Arial Unicode MS" pitchFamily="34" charset="-128"/>
              </a:defRPr>
            </a:lvl3pPr>
            <a:lvl4pPr marL="1600200" indent="-228600" eaLnBrk="0" hangingPunct="0">
              <a:defRPr>
                <a:solidFill>
                  <a:schemeClr val="tx1"/>
                </a:solidFill>
                <a:latin typeface="Arial Unicode MS" pitchFamily="34" charset="-128"/>
                <a:ea typeface="Arial Unicode MS" pitchFamily="34" charset="-128"/>
              </a:defRPr>
            </a:lvl4pPr>
            <a:lvl5pPr marL="2057400" indent="-228600" eaLnBrk="0" hangingPunct="0">
              <a:defRPr>
                <a:solidFill>
                  <a:schemeClr val="tx1"/>
                </a:solidFill>
                <a:latin typeface="Arial Unicode MS" pitchFamily="34" charset="-128"/>
                <a:ea typeface="Arial Unicode MS" pitchFamily="34" charset="-128"/>
              </a:defRPr>
            </a:lvl5pPr>
            <a:lvl6pPr marL="2514600" indent="-228600" eaLnBrk="0" fontAlgn="base" hangingPunct="0">
              <a:spcBef>
                <a:spcPct val="0"/>
              </a:spcBef>
              <a:spcAft>
                <a:spcPct val="0"/>
              </a:spcAft>
              <a:defRPr>
                <a:solidFill>
                  <a:schemeClr val="tx1"/>
                </a:solidFill>
                <a:latin typeface="Arial Unicode MS" pitchFamily="34" charset="-128"/>
                <a:ea typeface="Arial Unicode MS" pitchFamily="34" charset="-128"/>
              </a:defRPr>
            </a:lvl6pPr>
            <a:lvl7pPr marL="2971800" indent="-228600" eaLnBrk="0" fontAlgn="base" hangingPunct="0">
              <a:spcBef>
                <a:spcPct val="0"/>
              </a:spcBef>
              <a:spcAft>
                <a:spcPct val="0"/>
              </a:spcAft>
              <a:defRPr>
                <a:solidFill>
                  <a:schemeClr val="tx1"/>
                </a:solidFill>
                <a:latin typeface="Arial Unicode MS" pitchFamily="34" charset="-128"/>
                <a:ea typeface="Arial Unicode MS" pitchFamily="34" charset="-128"/>
              </a:defRPr>
            </a:lvl7pPr>
            <a:lvl8pPr marL="3429000" indent="-228600" eaLnBrk="0" fontAlgn="base" hangingPunct="0">
              <a:spcBef>
                <a:spcPct val="0"/>
              </a:spcBef>
              <a:spcAft>
                <a:spcPct val="0"/>
              </a:spcAft>
              <a:defRPr>
                <a:solidFill>
                  <a:schemeClr val="tx1"/>
                </a:solidFill>
                <a:latin typeface="Arial Unicode MS" pitchFamily="34" charset="-128"/>
                <a:ea typeface="Arial Unicode MS" pitchFamily="34" charset="-128"/>
              </a:defRPr>
            </a:lvl8pPr>
            <a:lvl9pPr marL="3886200" indent="-228600" eaLnBrk="0" fontAlgn="base" hangingPunct="0">
              <a:spcBef>
                <a:spcPct val="0"/>
              </a:spcBef>
              <a:spcAft>
                <a:spcPct val="0"/>
              </a:spcAft>
              <a:defRPr>
                <a:solidFill>
                  <a:schemeClr val="tx1"/>
                </a:solidFill>
                <a:latin typeface="Arial Unicode MS" pitchFamily="34" charset="-128"/>
                <a:ea typeface="Arial Unicode MS" pitchFamily="34" charset="-128"/>
              </a:defRPr>
            </a:lvl9pPr>
          </a:lstStyle>
          <a:p>
            <a:pPr eaLnBrk="1" hangingPunct="1"/>
            <a:r>
              <a:rPr lang="en-ZA" altLang="en-US" i="1" dirty="0" err="1"/>
              <a:t>Sbek</a:t>
            </a:r>
            <a:r>
              <a:rPr lang="en-ZA" altLang="en-US" i="1" dirty="0"/>
              <a:t> Thom shadow theatre</a:t>
            </a:r>
          </a:p>
          <a:p>
            <a:pPr eaLnBrk="1" hangingPunct="1"/>
            <a:r>
              <a:rPr lang="en-ZA" altLang="en-US" dirty="0"/>
              <a:t>© National Museum of Cambodia</a:t>
            </a:r>
          </a:p>
        </p:txBody>
      </p:sp>
    </p:spTree>
    <p:extLst>
      <p:ext uri="{BB962C8B-B14F-4D97-AF65-F5344CB8AC3E}">
        <p14:creationId xmlns:p14="http://schemas.microsoft.com/office/powerpoint/2010/main" val="334494795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6"/>
          <p:cNvSpPr>
            <a:spLocks noGrp="1" noChangeArrowheads="1"/>
          </p:cNvSpPr>
          <p:nvPr>
            <p:ph type="title"/>
          </p:nvPr>
        </p:nvSpPr>
        <p:spPr>
          <a:xfrm>
            <a:off x="6849910" y="679463"/>
            <a:ext cx="4714875" cy="1371600"/>
          </a:xfrm>
        </p:spPr>
        <p:txBody>
          <a:bodyPr/>
          <a:lstStyle/>
          <a:p>
            <a:pPr algn="r" eaLnBrk="1" hangingPunct="1"/>
            <a:r>
              <a:rPr lang="en-ZA" altLang="en-US" sz="3200"/>
              <a:t>Role of States and the rights of  communities</a:t>
            </a:r>
            <a:endParaRPr lang="fr-FR" altLang="en-US" sz="3200"/>
          </a:p>
        </p:txBody>
      </p:sp>
      <p:sp>
        <p:nvSpPr>
          <p:cNvPr id="7171" name="Content Placeholder 6"/>
          <p:cNvSpPr>
            <a:spLocks noGrp="1"/>
          </p:cNvSpPr>
          <p:nvPr>
            <p:ph idx="1"/>
          </p:nvPr>
        </p:nvSpPr>
        <p:spPr>
          <a:xfrm>
            <a:off x="6786694" y="2276476"/>
            <a:ext cx="4966282" cy="4451495"/>
          </a:xfrm>
        </p:spPr>
        <p:txBody>
          <a:bodyPr/>
          <a:lstStyle/>
          <a:p>
            <a:pPr eaLnBrk="1" hangingPunct="1"/>
            <a:r>
              <a:rPr lang="en-ZA" altLang="en-US" sz="2400" dirty="0"/>
              <a:t>The Convention is an agreement between States</a:t>
            </a:r>
          </a:p>
          <a:p>
            <a:pPr eaLnBrk="1" hangingPunct="1"/>
            <a:r>
              <a:rPr lang="en-ZA" altLang="en-US" sz="2400" dirty="0"/>
              <a:t>It does not impose obligations on </a:t>
            </a:r>
            <a:r>
              <a:rPr lang="en-ZA" altLang="en-US" sz="2400" dirty="0">
                <a:solidFill>
                  <a:schemeClr val="accent1"/>
                </a:solidFill>
              </a:rPr>
              <a:t>communities</a:t>
            </a:r>
          </a:p>
          <a:p>
            <a:pPr eaLnBrk="1" hangingPunct="1"/>
            <a:r>
              <a:rPr lang="en-ZA" altLang="en-US" sz="2400" dirty="0"/>
              <a:t>The Convention and  the ODs request States Parties to involve and assist communities, with their consent, in managing and safeguarding their ICH  (Articles 11(b) and 15)</a:t>
            </a:r>
          </a:p>
        </p:txBody>
      </p:sp>
      <p:pic>
        <p:nvPicPr>
          <p:cNvPr id="2" name="Picture 1"/>
          <p:cNvPicPr>
            <a:picLocks noChangeAspect="1"/>
          </p:cNvPicPr>
          <p:nvPr/>
        </p:nvPicPr>
        <p:blipFill>
          <a:blip r:embed="rId3"/>
          <a:stretch>
            <a:fillRect/>
          </a:stretch>
        </p:blipFill>
        <p:spPr>
          <a:xfrm>
            <a:off x="218114" y="211639"/>
            <a:ext cx="6782798" cy="5087099"/>
          </a:xfrm>
          <a:prstGeom prst="rect">
            <a:avLst/>
          </a:prstGeom>
        </p:spPr>
      </p:pic>
    </p:spTree>
    <p:extLst>
      <p:ext uri="{BB962C8B-B14F-4D97-AF65-F5344CB8AC3E}">
        <p14:creationId xmlns:p14="http://schemas.microsoft.com/office/powerpoint/2010/main" val="269919966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accent1">
                    <a:lumMod val="75000"/>
                  </a:schemeClr>
                </a:solidFill>
              </a:rPr>
              <a:t>“</a:t>
            </a:r>
            <a:r>
              <a:rPr lang="ro-RO" dirty="0" smtClean="0">
                <a:solidFill>
                  <a:schemeClr val="accent1">
                    <a:lumMod val="75000"/>
                  </a:schemeClr>
                </a:solidFill>
              </a:rPr>
              <a:t>Communities, groups or individuals”</a:t>
            </a:r>
            <a:endParaRPr lang="en-US" dirty="0">
              <a:solidFill>
                <a:schemeClr val="accent1">
                  <a:lumMod val="75000"/>
                </a:schemeClr>
              </a:solidFill>
            </a:endParaRPr>
          </a:p>
        </p:txBody>
      </p:sp>
      <p:sp>
        <p:nvSpPr>
          <p:cNvPr id="3" name="Text Placeholder 2"/>
          <p:cNvSpPr>
            <a:spLocks noGrp="1"/>
          </p:cNvSpPr>
          <p:nvPr>
            <p:ph type="body" idx="1"/>
          </p:nvPr>
        </p:nvSpPr>
        <p:spPr>
          <a:xfrm>
            <a:off x="522514" y="3339192"/>
            <a:ext cx="4841421" cy="2287276"/>
          </a:xfrm>
        </p:spPr>
        <p:txBody>
          <a:bodyPr>
            <a:normAutofit/>
          </a:bodyPr>
          <a:lstStyle/>
          <a:p>
            <a:pPr marL="114300" indent="0">
              <a:buNone/>
            </a:pPr>
            <a:r>
              <a:rPr lang="en-US" sz="3200" dirty="0" smtClean="0"/>
              <a:t>“The last potter from </a:t>
            </a:r>
            <a:r>
              <a:rPr lang="en-US" sz="3200" dirty="0" err="1" smtClean="0"/>
              <a:t>Schitu</a:t>
            </a:r>
            <a:r>
              <a:rPr lang="en-US" sz="3200" dirty="0" smtClean="0"/>
              <a:t> - </a:t>
            </a:r>
            <a:r>
              <a:rPr lang="en-US" sz="3200" dirty="0" err="1" smtClean="0"/>
              <a:t>Stavnic</a:t>
            </a:r>
            <a:r>
              <a:rPr lang="en-US" sz="3200" dirty="0" smtClean="0"/>
              <a:t>”</a:t>
            </a:r>
            <a:endParaRPr lang="en-US" sz="32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03846" y="1719092"/>
            <a:ext cx="6361652" cy="4771239"/>
          </a:xfrm>
          <a:prstGeom prst="rect">
            <a:avLst/>
          </a:prstGeom>
        </p:spPr>
      </p:pic>
    </p:spTree>
    <p:extLst>
      <p:ext uri="{BB962C8B-B14F-4D97-AF65-F5344CB8AC3E}">
        <p14:creationId xmlns:p14="http://schemas.microsoft.com/office/powerpoint/2010/main" val="214993927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6"/>
          <p:cNvSpPr>
            <a:spLocks noGrp="1" noChangeArrowheads="1"/>
          </p:cNvSpPr>
          <p:nvPr>
            <p:ph type="title"/>
          </p:nvPr>
        </p:nvSpPr>
        <p:spPr>
          <a:xfrm>
            <a:off x="5453064" y="414338"/>
            <a:ext cx="5419068" cy="1371600"/>
          </a:xfrm>
        </p:spPr>
        <p:txBody>
          <a:bodyPr/>
          <a:lstStyle/>
          <a:p>
            <a:pPr algn="r" eaLnBrk="1" hangingPunct="1"/>
            <a:r>
              <a:rPr lang="en-ZA" altLang="en-US" sz="3200"/>
              <a:t>Identifying the communities concerned</a:t>
            </a:r>
            <a:endParaRPr lang="fr-FR" altLang="en-US" sz="3200"/>
          </a:p>
        </p:txBody>
      </p:sp>
      <p:sp>
        <p:nvSpPr>
          <p:cNvPr id="17411" name="Content Placeholder 6"/>
          <p:cNvSpPr>
            <a:spLocks noGrp="1"/>
          </p:cNvSpPr>
          <p:nvPr>
            <p:ph idx="1"/>
          </p:nvPr>
        </p:nvSpPr>
        <p:spPr>
          <a:xfrm>
            <a:off x="5620392" y="2055813"/>
            <a:ext cx="5981583" cy="4032250"/>
          </a:xfrm>
        </p:spPr>
        <p:txBody>
          <a:bodyPr>
            <a:normAutofit/>
          </a:bodyPr>
          <a:lstStyle/>
          <a:p>
            <a:pPr marL="541338" indent="-198438">
              <a:lnSpc>
                <a:spcPct val="80000"/>
              </a:lnSpc>
            </a:pPr>
            <a:r>
              <a:rPr lang="en-ZA" altLang="en-US" sz="2400" dirty="0"/>
              <a:t>People who identify with one or more ICH elements</a:t>
            </a:r>
          </a:p>
          <a:p>
            <a:pPr marL="541338" indent="-198438">
              <a:lnSpc>
                <a:spcPct val="80000"/>
              </a:lnSpc>
            </a:pPr>
            <a:r>
              <a:rPr lang="en-ZA" altLang="en-US" sz="2400" dirty="0"/>
              <a:t>Some communities are already recognized within the State Party (local, ethnolinguistic, religious communities, etc.)</a:t>
            </a:r>
          </a:p>
          <a:p>
            <a:pPr marL="541338" indent="-198438">
              <a:lnSpc>
                <a:spcPct val="80000"/>
              </a:lnSpc>
            </a:pPr>
            <a:r>
              <a:rPr lang="en-ZA" altLang="en-US" sz="2400" dirty="0"/>
              <a:t>People may belong to several communities; leave or join communities</a:t>
            </a:r>
          </a:p>
          <a:p>
            <a:pPr marL="541338" indent="-198438">
              <a:lnSpc>
                <a:spcPct val="80000"/>
              </a:lnSpc>
            </a:pPr>
            <a:r>
              <a:rPr lang="en-ZA" altLang="en-US" sz="2400" dirty="0"/>
              <a:t>People concerned should agree with their identification as a community</a:t>
            </a:r>
          </a:p>
        </p:txBody>
      </p:sp>
      <p:pic>
        <p:nvPicPr>
          <p:cNvPr id="2" name="Picture 1"/>
          <p:cNvPicPr>
            <a:picLocks noChangeAspect="1"/>
          </p:cNvPicPr>
          <p:nvPr/>
        </p:nvPicPr>
        <p:blipFill>
          <a:blip r:embed="rId3"/>
          <a:stretch>
            <a:fillRect/>
          </a:stretch>
        </p:blipFill>
        <p:spPr>
          <a:xfrm>
            <a:off x="666252" y="509645"/>
            <a:ext cx="4102846" cy="2552586"/>
          </a:xfrm>
          <a:prstGeom prst="rect">
            <a:avLst/>
          </a:prstGeom>
        </p:spPr>
      </p:pic>
      <p:sp>
        <p:nvSpPr>
          <p:cNvPr id="3" name="TextBox 2"/>
          <p:cNvSpPr txBox="1"/>
          <p:nvPr/>
        </p:nvSpPr>
        <p:spPr>
          <a:xfrm>
            <a:off x="604157" y="3126921"/>
            <a:ext cx="4164941" cy="292388"/>
          </a:xfrm>
          <a:prstGeom prst="rect">
            <a:avLst/>
          </a:prstGeom>
          <a:noFill/>
        </p:spPr>
        <p:txBody>
          <a:bodyPr wrap="square" rtlCol="0">
            <a:spAutoFit/>
          </a:bodyPr>
          <a:lstStyle/>
          <a:p>
            <a:r>
              <a:rPr lang="en-US" sz="1300" dirty="0" smtClean="0">
                <a:solidFill>
                  <a:schemeClr val="tx2">
                    <a:lumMod val="75000"/>
                  </a:schemeClr>
                </a:solidFill>
              </a:rPr>
              <a:t>©</a:t>
            </a:r>
            <a:r>
              <a:rPr lang="ro-RO" sz="1300" dirty="0" smtClean="0">
                <a:solidFill>
                  <a:schemeClr val="tx2">
                    <a:lumMod val="75000"/>
                  </a:schemeClr>
                </a:solidFill>
              </a:rPr>
              <a:t>AFMB Wooden gate from Bacău – Romania, 1980</a:t>
            </a:r>
            <a:endParaRPr lang="en-US" sz="1300" dirty="0">
              <a:solidFill>
                <a:schemeClr val="tx2">
                  <a:lumMod val="75000"/>
                </a:schemeClr>
              </a:solidFill>
            </a:endParaRPr>
          </a:p>
        </p:txBody>
      </p:sp>
      <p:pic>
        <p:nvPicPr>
          <p:cNvPr id="4" name="Picture 3"/>
          <p:cNvPicPr>
            <a:picLocks noChangeAspect="1"/>
          </p:cNvPicPr>
          <p:nvPr/>
        </p:nvPicPr>
        <p:blipFill>
          <a:blip r:embed="rId4"/>
          <a:stretch>
            <a:fillRect/>
          </a:stretch>
        </p:blipFill>
        <p:spPr>
          <a:xfrm>
            <a:off x="725076" y="3483999"/>
            <a:ext cx="4071644" cy="2729022"/>
          </a:xfrm>
          <a:prstGeom prst="rect">
            <a:avLst/>
          </a:prstGeom>
        </p:spPr>
      </p:pic>
      <p:sp>
        <p:nvSpPr>
          <p:cNvPr id="9" name="TextBox 8"/>
          <p:cNvSpPr txBox="1"/>
          <p:nvPr/>
        </p:nvSpPr>
        <p:spPr>
          <a:xfrm>
            <a:off x="725076" y="6282251"/>
            <a:ext cx="4164941" cy="292388"/>
          </a:xfrm>
          <a:prstGeom prst="rect">
            <a:avLst/>
          </a:prstGeom>
          <a:noFill/>
        </p:spPr>
        <p:txBody>
          <a:bodyPr wrap="square" rtlCol="0">
            <a:spAutoFit/>
          </a:bodyPr>
          <a:lstStyle/>
          <a:p>
            <a:r>
              <a:rPr lang="ro-RO" sz="1300" dirty="0" smtClean="0">
                <a:solidFill>
                  <a:schemeClr val="tx2">
                    <a:lumMod val="75000"/>
                  </a:schemeClr>
                </a:solidFill>
              </a:rPr>
              <a:t>Facade of a buiding in Sibiu – Romania, 2019</a:t>
            </a:r>
            <a:endParaRPr lang="en-US" sz="1300" dirty="0">
              <a:solidFill>
                <a:schemeClr val="tx2">
                  <a:lumMod val="75000"/>
                </a:schemeClr>
              </a:solidFill>
            </a:endParaRPr>
          </a:p>
        </p:txBody>
      </p:sp>
    </p:spTree>
    <p:extLst>
      <p:ext uri="{BB962C8B-B14F-4D97-AF65-F5344CB8AC3E}">
        <p14:creationId xmlns:p14="http://schemas.microsoft.com/office/powerpoint/2010/main" val="123950145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re 1"/>
          <p:cNvSpPr>
            <a:spLocks noGrp="1"/>
          </p:cNvSpPr>
          <p:nvPr>
            <p:ph type="title"/>
          </p:nvPr>
        </p:nvSpPr>
        <p:spPr>
          <a:xfrm>
            <a:off x="3802062" y="415472"/>
            <a:ext cx="7611609" cy="1108075"/>
          </a:xfrm>
        </p:spPr>
        <p:txBody>
          <a:bodyPr>
            <a:normAutofit/>
          </a:bodyPr>
          <a:lstStyle/>
          <a:p>
            <a:pPr eaLnBrk="1" hangingPunct="1"/>
            <a:r>
              <a:rPr lang="en-ZA" altLang="en-US" sz="3600" dirty="0">
                <a:solidFill>
                  <a:schemeClr val="tx2">
                    <a:lumMod val="20000"/>
                    <a:lumOff val="80000"/>
                  </a:schemeClr>
                </a:solidFill>
              </a:rPr>
              <a:t>What the Convention and </a:t>
            </a:r>
            <a:r>
              <a:rPr lang="en-ZA" altLang="en-US" sz="3600" dirty="0" smtClean="0">
                <a:solidFill>
                  <a:schemeClr val="tx2">
                    <a:lumMod val="20000"/>
                    <a:lumOff val="80000"/>
                  </a:schemeClr>
                </a:solidFill>
              </a:rPr>
              <a:t>the </a:t>
            </a:r>
            <a:r>
              <a:rPr lang="en-ZA" altLang="en-US" sz="3600" dirty="0">
                <a:solidFill>
                  <a:schemeClr val="tx2">
                    <a:lumMod val="20000"/>
                    <a:lumOff val="80000"/>
                  </a:schemeClr>
                </a:solidFill>
              </a:rPr>
              <a:t>ODs say </a:t>
            </a:r>
            <a:r>
              <a:rPr lang="en-ZA" altLang="en-US" sz="3200" dirty="0" smtClean="0">
                <a:solidFill>
                  <a:schemeClr val="tx2">
                    <a:lumMod val="20000"/>
                    <a:lumOff val="80000"/>
                  </a:schemeClr>
                </a:solidFill>
              </a:rPr>
              <a:t>(</a:t>
            </a:r>
            <a:r>
              <a:rPr lang="en-US" altLang="en-US" sz="3200" dirty="0">
                <a:solidFill>
                  <a:schemeClr val="tx2">
                    <a:lumMod val="20000"/>
                    <a:lumOff val="80000"/>
                  </a:schemeClr>
                </a:solidFill>
              </a:rPr>
              <a:t>some guidance, </a:t>
            </a:r>
            <a:r>
              <a:rPr lang="en-US" altLang="en-US" sz="3200" dirty="0" smtClean="0">
                <a:solidFill>
                  <a:schemeClr val="tx2">
                    <a:lumMod val="20000"/>
                    <a:lumOff val="80000"/>
                  </a:schemeClr>
                </a:solidFill>
              </a:rPr>
              <a:t>much </a:t>
            </a:r>
            <a:r>
              <a:rPr lang="en-US" altLang="en-US" sz="3200" dirty="0">
                <a:solidFill>
                  <a:schemeClr val="tx2">
                    <a:lumMod val="20000"/>
                    <a:lumOff val="80000"/>
                  </a:schemeClr>
                </a:solidFill>
              </a:rPr>
              <a:t>leeway </a:t>
            </a:r>
            <a:r>
              <a:rPr lang="en-ZA" altLang="en-US" sz="3200" dirty="0" smtClean="0">
                <a:solidFill>
                  <a:schemeClr val="tx2">
                    <a:lumMod val="20000"/>
                    <a:lumOff val="80000"/>
                  </a:schemeClr>
                </a:solidFill>
              </a:rPr>
              <a:t>)</a:t>
            </a:r>
            <a:endParaRPr lang="fr-FR" altLang="en-US" sz="3200" dirty="0">
              <a:solidFill>
                <a:schemeClr val="tx2">
                  <a:lumMod val="20000"/>
                  <a:lumOff val="80000"/>
                </a:schemeClr>
              </a:solidFill>
            </a:endParaRPr>
          </a:p>
        </p:txBody>
      </p:sp>
      <p:sp>
        <p:nvSpPr>
          <p:cNvPr id="10243" name="Text Placeholder 8"/>
          <p:cNvSpPr txBox="1">
            <a:spLocks/>
          </p:cNvSpPr>
          <p:nvPr/>
        </p:nvSpPr>
        <p:spPr bwMode="auto">
          <a:xfrm>
            <a:off x="4291919" y="2509158"/>
            <a:ext cx="7799387" cy="40875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179388" indent="-179388">
              <a:lnSpc>
                <a:spcPct val="90000"/>
              </a:lnSpc>
              <a:spcBef>
                <a:spcPts val="1200"/>
              </a:spcBef>
              <a:buClr>
                <a:schemeClr val="tx1"/>
              </a:buClr>
              <a:buFont typeface="Arial" panose="020B0604020202020204" pitchFamily="34" charset="0"/>
              <a:buChar char="•"/>
              <a:defRPr sz="2800" b="1">
                <a:solidFill>
                  <a:srgbClr val="07DEDB"/>
                </a:solidFill>
                <a:latin typeface="Arial" panose="020B0604020202020204" pitchFamily="34" charset="0"/>
                <a:ea typeface="MS PGothic" panose="020B0600070205080204" pitchFamily="34" charset="-128"/>
              </a:defRPr>
            </a:lvl1pPr>
            <a:lvl2pPr marL="742950" indent="-285750">
              <a:spcBef>
                <a:spcPts val="1200"/>
              </a:spcBef>
              <a:buFont typeface="Arial" panose="020B0604020202020204" pitchFamily="34" charset="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ts val="1200"/>
              </a:spcBef>
              <a:buChar char="•"/>
              <a:defRPr sz="2800">
                <a:solidFill>
                  <a:schemeClr val="tx1"/>
                </a:solidFill>
                <a:latin typeface="Arial" panose="020B0604020202020204" pitchFamily="34" charset="0"/>
                <a:ea typeface="MS PGothic" panose="020B0600070205080204" pitchFamily="34" charset="-128"/>
              </a:defRPr>
            </a:lvl3pPr>
            <a:lvl4pPr marL="1600200" indent="-228600">
              <a:spcBef>
                <a:spcPts val="600"/>
              </a:spcBef>
              <a:buClr>
                <a:schemeClr val="accent1"/>
              </a:buClr>
              <a:buFont typeface="Arial" panose="020B0604020202020204" pitchFamily="34" charset="0"/>
              <a:buChar char="•"/>
              <a:defRPr sz="2400">
                <a:solidFill>
                  <a:schemeClr val="tx1"/>
                </a:solidFill>
                <a:latin typeface="Arial" panose="020B0604020202020204" pitchFamily="34" charset="0"/>
                <a:ea typeface="MS PGothic" panose="020B0600070205080204" pitchFamily="34" charset="-128"/>
              </a:defRPr>
            </a:lvl4pPr>
            <a:lvl5pPr marL="2057400" indent="-228600">
              <a:spcBef>
                <a:spcPts val="600"/>
              </a:spcBef>
              <a:buChar char="»"/>
              <a:defRPr sz="2000">
                <a:solidFill>
                  <a:srgbClr val="07DEDB"/>
                </a:solidFill>
                <a:latin typeface="Arial" panose="020B0604020202020204" pitchFamily="34" charset="0"/>
                <a:ea typeface="MS PGothic" panose="020B0600070205080204" pitchFamily="34" charset="-128"/>
              </a:defRPr>
            </a:lvl5pPr>
            <a:lvl6pPr marL="2514600" indent="-228600" eaLnBrk="0" fontAlgn="base" hangingPunct="0">
              <a:spcBef>
                <a:spcPts val="600"/>
              </a:spcBef>
              <a:spcAft>
                <a:spcPct val="0"/>
              </a:spcAft>
              <a:buChar char="»"/>
              <a:defRPr sz="2000">
                <a:solidFill>
                  <a:srgbClr val="07DEDB"/>
                </a:solidFill>
                <a:latin typeface="Arial" panose="020B0604020202020204" pitchFamily="34" charset="0"/>
                <a:ea typeface="MS PGothic" panose="020B0600070205080204" pitchFamily="34" charset="-128"/>
              </a:defRPr>
            </a:lvl6pPr>
            <a:lvl7pPr marL="2971800" indent="-228600" eaLnBrk="0" fontAlgn="base" hangingPunct="0">
              <a:spcBef>
                <a:spcPts val="600"/>
              </a:spcBef>
              <a:spcAft>
                <a:spcPct val="0"/>
              </a:spcAft>
              <a:buChar char="»"/>
              <a:defRPr sz="2000">
                <a:solidFill>
                  <a:srgbClr val="07DEDB"/>
                </a:solidFill>
                <a:latin typeface="Arial" panose="020B0604020202020204" pitchFamily="34" charset="0"/>
                <a:ea typeface="MS PGothic" panose="020B0600070205080204" pitchFamily="34" charset="-128"/>
              </a:defRPr>
            </a:lvl7pPr>
            <a:lvl8pPr marL="3429000" indent="-228600" eaLnBrk="0" fontAlgn="base" hangingPunct="0">
              <a:spcBef>
                <a:spcPts val="600"/>
              </a:spcBef>
              <a:spcAft>
                <a:spcPct val="0"/>
              </a:spcAft>
              <a:buChar char="»"/>
              <a:defRPr sz="2000">
                <a:solidFill>
                  <a:srgbClr val="07DEDB"/>
                </a:solidFill>
                <a:latin typeface="Arial" panose="020B0604020202020204" pitchFamily="34" charset="0"/>
                <a:ea typeface="MS PGothic" panose="020B0600070205080204" pitchFamily="34" charset="-128"/>
              </a:defRPr>
            </a:lvl8pPr>
            <a:lvl9pPr marL="3886200" indent="-228600" eaLnBrk="0" fontAlgn="base" hangingPunct="0">
              <a:spcBef>
                <a:spcPts val="600"/>
              </a:spcBef>
              <a:spcAft>
                <a:spcPct val="0"/>
              </a:spcAft>
              <a:buChar char="»"/>
              <a:defRPr sz="2000">
                <a:solidFill>
                  <a:srgbClr val="07DEDB"/>
                </a:solidFill>
                <a:latin typeface="Arial" panose="020B0604020202020204" pitchFamily="34" charset="0"/>
                <a:ea typeface="MS PGothic" panose="020B0600070205080204" pitchFamily="34" charset="-128"/>
              </a:defRPr>
            </a:lvl9pPr>
          </a:lstStyle>
          <a:p>
            <a:pPr>
              <a:lnSpc>
                <a:spcPct val="100000"/>
              </a:lnSpc>
              <a:spcAft>
                <a:spcPts val="600"/>
              </a:spcAft>
              <a:buClrTx/>
            </a:pPr>
            <a:r>
              <a:rPr lang="en-ZA" altLang="en-US" sz="2000" b="0" dirty="0">
                <a:solidFill>
                  <a:schemeClr val="accent5">
                    <a:lumMod val="60000"/>
                    <a:lumOff val="40000"/>
                  </a:schemeClr>
                </a:solidFill>
              </a:rPr>
              <a:t>Involve the communities concerned in management of their ICH (Article 15</a:t>
            </a:r>
            <a:r>
              <a:rPr lang="en-ZA" altLang="en-US" sz="2000" b="0" dirty="0" smtClean="0">
                <a:solidFill>
                  <a:schemeClr val="accent5">
                    <a:lumMod val="60000"/>
                    <a:lumOff val="40000"/>
                  </a:schemeClr>
                </a:solidFill>
              </a:rPr>
              <a:t>)</a:t>
            </a:r>
          </a:p>
          <a:p>
            <a:pPr>
              <a:lnSpc>
                <a:spcPct val="100000"/>
              </a:lnSpc>
              <a:spcAft>
                <a:spcPts val="600"/>
              </a:spcAft>
              <a:buClrTx/>
            </a:pPr>
            <a:endParaRPr lang="en-ZA" altLang="en-US" sz="2000" b="0" dirty="0">
              <a:solidFill>
                <a:schemeClr val="accent5">
                  <a:lumMod val="60000"/>
                  <a:lumOff val="40000"/>
                </a:schemeClr>
              </a:solidFill>
            </a:endParaRPr>
          </a:p>
          <a:p>
            <a:pPr>
              <a:lnSpc>
                <a:spcPct val="100000"/>
              </a:lnSpc>
              <a:spcAft>
                <a:spcPts val="600"/>
              </a:spcAft>
              <a:buClrTx/>
            </a:pPr>
            <a:r>
              <a:rPr lang="en-ZA" altLang="en-US" sz="2000" b="0" dirty="0">
                <a:solidFill>
                  <a:schemeClr val="accent5">
                    <a:lumMod val="60000"/>
                    <a:lumOff val="40000"/>
                  </a:schemeClr>
                </a:solidFill>
              </a:rPr>
              <a:t>Obtain and document the free, prior and informed consent of communities concerned </a:t>
            </a:r>
            <a:br>
              <a:rPr lang="en-ZA" altLang="en-US" sz="2000" b="0" dirty="0">
                <a:solidFill>
                  <a:schemeClr val="accent5">
                    <a:lumMod val="60000"/>
                    <a:lumOff val="40000"/>
                  </a:schemeClr>
                </a:solidFill>
              </a:rPr>
            </a:br>
            <a:r>
              <a:rPr lang="en-ZA" altLang="en-US" sz="2000" b="0" dirty="0">
                <a:solidFill>
                  <a:schemeClr val="accent5">
                    <a:lumMod val="60000"/>
                    <a:lumOff val="40000"/>
                  </a:schemeClr>
                </a:solidFill>
              </a:rPr>
              <a:t>(ODs 1, 2, 7 and 101(b</a:t>
            </a:r>
            <a:r>
              <a:rPr lang="en-ZA" altLang="en-US" sz="2000" b="0" dirty="0" smtClean="0">
                <a:solidFill>
                  <a:schemeClr val="accent5">
                    <a:lumMod val="60000"/>
                    <a:lumOff val="40000"/>
                  </a:schemeClr>
                </a:solidFill>
              </a:rPr>
              <a:t>))</a:t>
            </a:r>
          </a:p>
          <a:p>
            <a:pPr>
              <a:lnSpc>
                <a:spcPct val="100000"/>
              </a:lnSpc>
              <a:spcAft>
                <a:spcPts val="600"/>
              </a:spcAft>
              <a:buClrTx/>
            </a:pPr>
            <a:endParaRPr lang="en-ZA" altLang="en-US" sz="2000" b="0" dirty="0">
              <a:solidFill>
                <a:schemeClr val="accent5">
                  <a:lumMod val="60000"/>
                  <a:lumOff val="40000"/>
                </a:schemeClr>
              </a:solidFill>
            </a:endParaRPr>
          </a:p>
          <a:p>
            <a:pPr>
              <a:lnSpc>
                <a:spcPct val="100000"/>
              </a:lnSpc>
              <a:spcAft>
                <a:spcPts val="600"/>
              </a:spcAft>
              <a:buClrTx/>
            </a:pPr>
            <a:r>
              <a:rPr lang="en-ZA" altLang="en-US" sz="2000" b="0" dirty="0">
                <a:solidFill>
                  <a:schemeClr val="accent5">
                    <a:lumMod val="60000"/>
                    <a:lumOff val="40000"/>
                  </a:schemeClr>
                </a:solidFill>
              </a:rPr>
              <a:t>No specific guidance on </a:t>
            </a:r>
            <a:r>
              <a:rPr lang="en-ZA" altLang="en-US" sz="2000" b="0" i="1" dirty="0">
                <a:solidFill>
                  <a:schemeClr val="accent5">
                    <a:lumMod val="60000"/>
                    <a:lumOff val="40000"/>
                  </a:schemeClr>
                </a:solidFill>
              </a:rPr>
              <a:t>how</a:t>
            </a:r>
            <a:r>
              <a:rPr lang="en-ZA" altLang="en-US" sz="2000" b="0" dirty="0">
                <a:solidFill>
                  <a:schemeClr val="accent5">
                    <a:lumMod val="60000"/>
                    <a:lumOff val="40000"/>
                  </a:schemeClr>
                </a:solidFill>
              </a:rPr>
              <a:t> to identify communities or how to involve them in safeguarding their ICH</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219" y="661307"/>
            <a:ext cx="3680843" cy="4145416"/>
          </a:xfrm>
          <a:prstGeom prst="rect">
            <a:avLst/>
          </a:prstGeom>
        </p:spPr>
      </p:pic>
    </p:spTree>
    <p:extLst>
      <p:ext uri="{BB962C8B-B14F-4D97-AF65-F5344CB8AC3E}">
        <p14:creationId xmlns:p14="http://schemas.microsoft.com/office/powerpoint/2010/main" val="282679297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6"/>
          <p:cNvSpPr>
            <a:spLocks noGrp="1" noChangeArrowheads="1"/>
          </p:cNvSpPr>
          <p:nvPr>
            <p:ph type="title"/>
          </p:nvPr>
        </p:nvSpPr>
        <p:spPr>
          <a:xfrm>
            <a:off x="5453064" y="414338"/>
            <a:ext cx="6091236" cy="1371600"/>
          </a:xfrm>
        </p:spPr>
        <p:txBody>
          <a:bodyPr/>
          <a:lstStyle/>
          <a:p>
            <a:pPr algn="r" eaLnBrk="1" hangingPunct="1"/>
            <a:r>
              <a:rPr lang="en-ZA" altLang="en-US" sz="3200"/>
              <a:t>Community participation in what?</a:t>
            </a:r>
            <a:endParaRPr lang="fr-FR" altLang="en-US" sz="3200"/>
          </a:p>
        </p:txBody>
      </p:sp>
      <p:sp>
        <p:nvSpPr>
          <p:cNvPr id="8195" name="Content Placeholder 6"/>
          <p:cNvSpPr>
            <a:spLocks noGrp="1"/>
          </p:cNvSpPr>
          <p:nvPr>
            <p:ph idx="1"/>
          </p:nvPr>
        </p:nvSpPr>
        <p:spPr>
          <a:xfrm>
            <a:off x="5453063" y="2220686"/>
            <a:ext cx="6164716" cy="4161064"/>
          </a:xfrm>
        </p:spPr>
        <p:txBody>
          <a:bodyPr>
            <a:normAutofit/>
          </a:bodyPr>
          <a:lstStyle/>
          <a:p>
            <a:pPr eaLnBrk="1" hangingPunct="1"/>
            <a:r>
              <a:rPr lang="en-US" altLang="en-US" sz="2400" smtClean="0"/>
              <a:t>Inventorying </a:t>
            </a:r>
            <a:r>
              <a:rPr lang="en-US" altLang="en-US" sz="2400"/>
              <a:t>(Articles 12 and 15)</a:t>
            </a:r>
            <a:endParaRPr lang="en-GB" altLang="en-US" sz="2400"/>
          </a:p>
          <a:p>
            <a:pPr eaLnBrk="1" hangingPunct="1"/>
            <a:r>
              <a:rPr lang="en-US" altLang="en-US" sz="2400" smtClean="0"/>
              <a:t>Identifying and defining (Article 11(b))</a:t>
            </a:r>
            <a:endParaRPr lang="en-GB" altLang="en-US" sz="2400" smtClean="0"/>
          </a:p>
          <a:p>
            <a:pPr eaLnBrk="1" hangingPunct="1"/>
            <a:r>
              <a:rPr lang="en-US" altLang="en-US" sz="2400" smtClean="0"/>
              <a:t>Awareness-raising </a:t>
            </a:r>
            <a:r>
              <a:rPr lang="en-US" altLang="en-US" sz="2400"/>
              <a:t>(Articles 14 and 15</a:t>
            </a:r>
            <a:r>
              <a:rPr lang="en-US" altLang="en-US" sz="2400" smtClean="0"/>
              <a:t>)</a:t>
            </a:r>
            <a:endParaRPr lang="en-GB" altLang="en-US" sz="2400"/>
          </a:p>
          <a:p>
            <a:pPr eaLnBrk="1" hangingPunct="1"/>
            <a:r>
              <a:rPr lang="en-US" altLang="en-US" sz="2400"/>
              <a:t>Capacity building (Articles 14 and 15)</a:t>
            </a:r>
            <a:endParaRPr lang="en-GB" altLang="en-US" sz="2400"/>
          </a:p>
          <a:p>
            <a:pPr eaLnBrk="1" hangingPunct="1"/>
            <a:r>
              <a:rPr lang="en-US" altLang="en-US" sz="2400"/>
              <a:t>Safeguarding, management (Article 15)</a:t>
            </a:r>
            <a:endParaRPr lang="en-GB" altLang="en-US" sz="2400"/>
          </a:p>
          <a:p>
            <a:pPr eaLnBrk="1" hangingPunct="1"/>
            <a:r>
              <a:rPr lang="en-US" altLang="en-US" sz="2400"/>
              <a:t>Nominations </a:t>
            </a:r>
            <a:r>
              <a:rPr lang="en-US" altLang="en-US" sz="2400">
                <a:solidFill>
                  <a:srgbClr val="FFC000"/>
                </a:solidFill>
              </a:rPr>
              <a:t>(ODs 1, 2 and 7)</a:t>
            </a:r>
            <a:endParaRPr lang="en-GB" altLang="en-US" sz="2400">
              <a:solidFill>
                <a:srgbClr val="FFC000"/>
              </a:solidFill>
            </a:endParaRPr>
          </a:p>
          <a:p>
            <a:pPr eaLnBrk="1" hangingPunct="1"/>
            <a:r>
              <a:rPr lang="en-US" altLang="en-US" sz="2400"/>
              <a:t>International assistance requests </a:t>
            </a:r>
            <a:r>
              <a:rPr lang="en-US" altLang="en-US" sz="2400">
                <a:solidFill>
                  <a:srgbClr val="FFC000"/>
                </a:solidFill>
              </a:rPr>
              <a:t>(OD 12)</a:t>
            </a:r>
            <a:endParaRPr lang="en-GB" altLang="en-US" sz="2400">
              <a:solidFill>
                <a:srgbClr val="FFC000"/>
              </a:solidFill>
            </a:endParaRPr>
          </a:p>
          <a:p>
            <a:pPr eaLnBrk="1" hangingPunct="1"/>
            <a:r>
              <a:rPr lang="en-US" altLang="en-US" sz="2400"/>
              <a:t>Periodic reporting </a:t>
            </a:r>
            <a:r>
              <a:rPr lang="en-US" altLang="en-US" sz="2400">
                <a:solidFill>
                  <a:srgbClr val="FFC000"/>
                </a:solidFill>
              </a:rPr>
              <a:t>(ODs 157 and 160)</a:t>
            </a:r>
            <a:endParaRPr lang="en-GB" altLang="en-US" sz="2400">
              <a:solidFill>
                <a:srgbClr val="FFC000"/>
              </a:solidFill>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9714" y="264545"/>
            <a:ext cx="4501523" cy="6002031"/>
          </a:xfrm>
          <a:prstGeom prst="rect">
            <a:avLst/>
          </a:prstGeom>
        </p:spPr>
      </p:pic>
    </p:spTree>
    <p:extLst>
      <p:ext uri="{BB962C8B-B14F-4D97-AF65-F5344CB8AC3E}">
        <p14:creationId xmlns:p14="http://schemas.microsoft.com/office/powerpoint/2010/main" val="3200305885"/>
      </p:ext>
    </p:extLst>
  </p:cSld>
  <p:clrMapOvr>
    <a:masterClrMapping/>
  </p:clrMapOvr>
  <p:timing>
    <p:tnLst>
      <p:par>
        <p:cTn id="1" dur="indefinite" restart="never" nodeType="tmRoot"/>
      </p:par>
    </p:tnLst>
  </p:timing>
</p:sld>
</file>

<file path=ppt/theme/theme1.xml><?xml version="1.0" encoding="utf-8"?>
<a:theme xmlns:a="http://schemas.openxmlformats.org/drawingml/2006/main" name="Frame">
  <a:themeElements>
    <a:clrScheme name="Frame">
      <a:dk1>
        <a:srgbClr val="000000"/>
      </a:dk1>
      <a:lt1>
        <a:srgbClr val="FFFFFF"/>
      </a:lt1>
      <a:dk2>
        <a:srgbClr val="545454"/>
      </a:dk2>
      <a:lt2>
        <a:srgbClr val="BFBFBF"/>
      </a:lt2>
      <a:accent1>
        <a:srgbClr val="40BAD2"/>
      </a:accent1>
      <a:accent2>
        <a:srgbClr val="FAB900"/>
      </a:accent2>
      <a:accent3>
        <a:srgbClr val="90BB23"/>
      </a:accent3>
      <a:accent4>
        <a:srgbClr val="EE7008"/>
      </a:accent4>
      <a:accent5>
        <a:srgbClr val="1AB39F"/>
      </a:accent5>
      <a:accent6>
        <a:srgbClr val="D5393D"/>
      </a:accent6>
      <a:hlink>
        <a:srgbClr val="90BB23"/>
      </a:hlink>
      <a:folHlink>
        <a:srgbClr val="EE700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Motyw pakietu Office">
  <a:themeElements>
    <a:clrScheme name="Pakiet 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227</TotalTime>
  <Words>1865</Words>
  <Application>Microsoft Office PowerPoint</Application>
  <PresentationFormat>Widescreen</PresentationFormat>
  <Paragraphs>186</Paragraphs>
  <Slides>30</Slides>
  <Notes>19</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30</vt:i4>
      </vt:variant>
    </vt:vector>
  </HeadingPairs>
  <TitlesOfParts>
    <vt:vector size="41" baseType="lpstr">
      <vt:lpstr>Noto Sans Symbols</vt:lpstr>
      <vt:lpstr>MS PGothic</vt:lpstr>
      <vt:lpstr>Arial</vt:lpstr>
      <vt:lpstr>Josefin Sans</vt:lpstr>
      <vt:lpstr>Times New Roman</vt:lpstr>
      <vt:lpstr>Calibri</vt:lpstr>
      <vt:lpstr>Corbel</vt:lpstr>
      <vt:lpstr>Josefin Sans Light</vt:lpstr>
      <vt:lpstr>Arial Unicode MS</vt:lpstr>
      <vt:lpstr>MS PGothic</vt:lpstr>
      <vt:lpstr>Frame</vt:lpstr>
      <vt:lpstr> Community participation in the process of identification, documentation and promotion of intangible cultural heritage </vt:lpstr>
      <vt:lpstr>I. PART: Identification of ICH elements</vt:lpstr>
      <vt:lpstr>Why involve the community? To avoid the following situations:</vt:lpstr>
      <vt:lpstr>Again, why community participation?</vt:lpstr>
      <vt:lpstr>Role of States and the rights of  communities</vt:lpstr>
      <vt:lpstr>“Communities, groups or individuals”</vt:lpstr>
      <vt:lpstr>Identifying the communities concerned</vt:lpstr>
      <vt:lpstr>What the Convention and the ODs say (some guidance, much leeway )</vt:lpstr>
      <vt:lpstr>Community participation in what?</vt:lpstr>
      <vt:lpstr>Identifying community representatives</vt:lpstr>
      <vt:lpstr>Community participation </vt:lpstr>
      <vt:lpstr>PowerPoint Presentation</vt:lpstr>
      <vt:lpstr>I. Identifying the element of living heritage</vt:lpstr>
      <vt:lpstr>Community participation in inventorying</vt:lpstr>
      <vt:lpstr>Documenting Subanen indigenous knowledge  (the Philippines)</vt:lpstr>
      <vt:lpstr>Gender and community involvement </vt:lpstr>
      <vt:lpstr>II. Documentation</vt:lpstr>
      <vt:lpstr>Ensuring that communities benefit </vt:lpstr>
      <vt:lpstr>PowerPoint Presentation</vt:lpstr>
      <vt:lpstr>What not to do</vt:lpstr>
      <vt:lpstr>PowerPoint Presentation</vt:lpstr>
      <vt:lpstr>III. Promotion</vt:lpstr>
      <vt:lpstr>Raising awareness</vt:lpstr>
      <vt:lpstr>PowerPoint Presentation</vt:lpstr>
      <vt:lpstr>Misappropriation</vt:lpstr>
      <vt:lpstr>Do you know any similar example of misappropriation in your community?</vt:lpstr>
      <vt:lpstr>Role of communities in safeguarding</vt:lpstr>
      <vt:lpstr>Things to take-away</vt:lpstr>
      <vt:lpstr>(Any more) questions?</vt:lpstr>
      <vt:lpstr> Thank you for your attention!  Contact: adina.hulubas@ gmail.com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Community participation in the process of identification, documentation and promotion of intangible cultural heritage</dc:title>
  <dc:creator>KA Azm</dc:creator>
  <cp:lastModifiedBy>Etno</cp:lastModifiedBy>
  <cp:revision>24</cp:revision>
  <dcterms:created xsi:type="dcterms:W3CDTF">2020-12-18T07:13:19Z</dcterms:created>
  <dcterms:modified xsi:type="dcterms:W3CDTF">2023-05-04T05:20:35Z</dcterms:modified>
</cp:coreProperties>
</file>