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Lst>
  <p:sldSz cy="6858000" cx="12192000"/>
  <p:notesSz cx="6858000" cy="9144000"/>
  <p:embeddedFontLst>
    <p:embeddedFont>
      <p:font typeface="Corbel"/>
      <p:regular r:id="rId78"/>
      <p:bold r:id="rId79"/>
      <p:italic r:id="rId80"/>
      <p:boldItalic r:id="rId81"/>
    </p:embeddedFont>
    <p:embeddedFont>
      <p:font typeface="Tahoma"/>
      <p:regular r:id="rId82"/>
      <p:bold r:id="rId83"/>
    </p:embeddedFont>
    <p:embeddedFont>
      <p:font typeface="Helvetica Neue"/>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8" roundtripDataSignature="AMtx7mh0brWyY1yrLrErCIKJtNqxKxw+g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C599D60-87B7-4775-AD76-769DA04FF07B}">
  <a:tblStyle styleId="{DC599D60-87B7-4775-AD76-769DA04FF07B}" styleName="Table_0">
    <a:wholeTbl>
      <a:tcTxStyle b="off" i="off">
        <a:font>
          <a:latin typeface="Arial"/>
          <a:ea typeface="Arial"/>
          <a:cs typeface="Arial"/>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CDE6EE"/>
          </a:solidFill>
        </a:fill>
      </a:tcStyle>
    </a:wholeTbl>
    <a:band1H>
      <a:tcTxStyle/>
    </a:band1H>
    <a:band2H>
      <a:tcTxStyle b="off" i="off"/>
      <a:tcStyle>
        <a:fill>
          <a:solidFill>
            <a:srgbClr val="E8F3F7"/>
          </a:solidFill>
        </a:fill>
      </a:tcStyle>
    </a:band2H>
    <a:band1V>
      <a:tcTxStyle/>
    </a:band1V>
    <a:band2V>
      <a:tcTxStyle/>
    </a:band2V>
    <a:lastCol>
      <a:tcTxStyle/>
    </a:lastCol>
    <a:firstCol>
      <a:tcTxStyle b="on" i="off">
        <a:font>
          <a:latin typeface="Arial"/>
          <a:ea typeface="Arial"/>
          <a:cs typeface="Arial"/>
        </a:font>
        <a:srgbClr val="FFFFFF"/>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chemeClr val="accent1"/>
          </a:solidFill>
        </a:fill>
      </a:tcStyle>
    </a:firstCol>
    <a:lastRow>
      <a:tcTxStyle b="on" i="off">
        <a:font>
          <a:latin typeface="Arial"/>
          <a:ea typeface="Arial"/>
          <a:cs typeface="Arial"/>
        </a:font>
        <a:srgbClr val="FFFFFF"/>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381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chemeClr val="accent1"/>
          </a:solidFill>
        </a:fill>
      </a:tcStyle>
    </a:lastRow>
    <a:seCell>
      <a:tcTxStyle/>
    </a:seCell>
    <a:swCell>
      <a:tcTxStyle/>
    </a:swCell>
    <a:firstRow>
      <a:tcTxStyle b="on" i="off">
        <a:font>
          <a:latin typeface="Arial"/>
          <a:ea typeface="Arial"/>
          <a:cs typeface="Arial"/>
        </a:font>
        <a:srgbClr val="FFFFFF"/>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381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HelveticaNeue-regular.fntdata"/><Relationship Id="rId83" Type="http://schemas.openxmlformats.org/officeDocument/2006/relationships/font" Target="fonts/Tahoma-bold.fntdata"/><Relationship Id="rId42" Type="http://schemas.openxmlformats.org/officeDocument/2006/relationships/slide" Target="slides/slide37.xml"/><Relationship Id="rId86" Type="http://schemas.openxmlformats.org/officeDocument/2006/relationships/font" Target="fonts/HelveticaNeue-italic.fntdata"/><Relationship Id="rId41" Type="http://schemas.openxmlformats.org/officeDocument/2006/relationships/slide" Target="slides/slide36.xml"/><Relationship Id="rId85" Type="http://schemas.openxmlformats.org/officeDocument/2006/relationships/font" Target="fonts/HelveticaNeue-bold.fntdata"/><Relationship Id="rId44" Type="http://schemas.openxmlformats.org/officeDocument/2006/relationships/slide" Target="slides/slide39.xml"/><Relationship Id="rId88" Type="http://customschemas.google.com/relationships/presentationmetadata" Target="metadata"/><Relationship Id="rId43" Type="http://schemas.openxmlformats.org/officeDocument/2006/relationships/slide" Target="slides/slide38.xml"/><Relationship Id="rId87" Type="http://schemas.openxmlformats.org/officeDocument/2006/relationships/font" Target="fonts/HelveticaNeue-boldItalic.fnt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orbel-italic.fntdata"/><Relationship Id="rId82" Type="http://schemas.openxmlformats.org/officeDocument/2006/relationships/font" Target="fonts/Tahoma-regular.fntdata"/><Relationship Id="rId81" Type="http://schemas.openxmlformats.org/officeDocument/2006/relationships/font" Target="fonts/Corbel-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Corbel-bold.fntdata"/><Relationship Id="rId34" Type="http://schemas.openxmlformats.org/officeDocument/2006/relationships/slide" Target="slides/slide29.xml"/><Relationship Id="rId78" Type="http://schemas.openxmlformats.org/officeDocument/2006/relationships/font" Target="fonts/Corbel-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400" u="none" cap="none" strike="noStrike">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latin typeface="Arial"/>
                <a:ea typeface="Arial"/>
                <a:cs typeface="Arial"/>
                <a:sym typeface="Arial"/>
              </a:defRPr>
            </a:lvl5pPr>
            <a:lvl6pPr indent="-228600" lvl="5" marL="2743200" marR="0" rtl="0" algn="l">
              <a:spcBef>
                <a:spcPts val="0"/>
              </a:spcBef>
              <a:spcAft>
                <a:spcPts val="0"/>
              </a:spcAft>
              <a:buSzPts val="1400"/>
              <a:buNone/>
              <a:defRPr b="0" i="0" sz="1400" u="none" cap="none" strike="noStrike">
                <a:latin typeface="Arial"/>
                <a:ea typeface="Arial"/>
                <a:cs typeface="Arial"/>
                <a:sym typeface="Arial"/>
              </a:defRPr>
            </a:lvl6pPr>
            <a:lvl7pPr indent="-228600" lvl="6" marL="3200400" marR="0" rtl="0" algn="l">
              <a:spcBef>
                <a:spcPts val="0"/>
              </a:spcBef>
              <a:spcAft>
                <a:spcPts val="0"/>
              </a:spcAft>
              <a:buSzPts val="1400"/>
              <a:buNone/>
              <a:defRPr b="0" i="0" sz="1400" u="none" cap="none" strike="noStrike">
                <a:latin typeface="Arial"/>
                <a:ea typeface="Arial"/>
                <a:cs typeface="Arial"/>
                <a:sym typeface="Arial"/>
              </a:defRPr>
            </a:lvl7pPr>
            <a:lvl8pPr indent="-228600" lvl="7" marL="3657600" marR="0" rtl="0" algn="l">
              <a:spcBef>
                <a:spcPts val="0"/>
              </a:spcBef>
              <a:spcAft>
                <a:spcPts val="0"/>
              </a:spcAft>
              <a:buSzPts val="1400"/>
              <a:buNone/>
              <a:defRPr b="0" i="0" sz="1400" u="none" cap="none" strike="noStrike">
                <a:latin typeface="Arial"/>
                <a:ea typeface="Arial"/>
                <a:cs typeface="Arial"/>
                <a:sym typeface="Arial"/>
              </a:defRPr>
            </a:lvl8pPr>
            <a:lvl9pPr indent="-228600" lvl="8" marL="4114800" marR="0" rtl="0" algn="l">
              <a:spcBef>
                <a:spcPts val="0"/>
              </a:spcBef>
              <a:spcAft>
                <a:spcPts val="0"/>
              </a:spcAft>
              <a:buSzPts val="1400"/>
              <a:buNone/>
              <a:defRPr b="0" i="0" sz="1400" u="none" cap="none" strike="noStrike">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4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5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5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5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5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5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5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7" name="Google Shape;607;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6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6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6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6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6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6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9" name="Google Shape;669;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6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5" name="Google Shape;675;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6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6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8" name="Google Shape;688;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7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7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8" name="Google Shape;708;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7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 type="title">
  <p:cSld name="TITLE">
    <p:spTree>
      <p:nvGrpSpPr>
        <p:cNvPr id="10" name="Shape 10"/>
        <p:cNvGrpSpPr/>
        <p:nvPr/>
      </p:nvGrpSpPr>
      <p:grpSpPr>
        <a:xfrm>
          <a:off x="0" y="0"/>
          <a:ext cx="0" cy="0"/>
          <a:chOff x="0" y="0"/>
          <a:chExt cx="0" cy="0"/>
        </a:xfrm>
      </p:grpSpPr>
      <p:sp>
        <p:nvSpPr>
          <p:cNvPr id="11" name="Google Shape;11;p74"/>
          <p:cNvSpPr txBox="1"/>
          <p:nvPr>
            <p:ph type="title"/>
          </p:nvPr>
        </p:nvSpPr>
        <p:spPr>
          <a:xfrm>
            <a:off x="3867911" y="1298447"/>
            <a:ext cx="7315201" cy="3255266"/>
          </a:xfrm>
          <a:prstGeom prst="rect">
            <a:avLst/>
          </a:prstGeom>
          <a:noFill/>
          <a:ln>
            <a:noFill/>
          </a:ln>
        </p:spPr>
        <p:txBody>
          <a:bodyPr anchorCtr="0" anchor="b" bIns="45675" lIns="45675" spcFirstLastPara="1" rIns="45675" wrap="square" tIns="45675">
            <a:normAutofit/>
          </a:bodyPr>
          <a:lstStyle>
            <a:lvl1pPr lvl="0" algn="l">
              <a:lnSpc>
                <a:spcPct val="90000"/>
              </a:lnSpc>
              <a:spcBef>
                <a:spcPts val="0"/>
              </a:spcBef>
              <a:spcAft>
                <a:spcPts val="0"/>
              </a:spcAft>
              <a:buClr>
                <a:srgbClr val="595959"/>
              </a:buClr>
              <a:buSzPts val="5900"/>
              <a:buFont typeface="Corbel"/>
              <a:buNone/>
              <a:defRPr sz="5900">
                <a:solidFill>
                  <a:srgbClr val="595959"/>
                </a:solidFill>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12" name="Google Shape;12;p74"/>
          <p:cNvSpPr txBox="1"/>
          <p:nvPr>
            <p:ph idx="1" type="body"/>
          </p:nvPr>
        </p:nvSpPr>
        <p:spPr>
          <a:xfrm>
            <a:off x="3886200" y="4672584"/>
            <a:ext cx="7315200" cy="914401"/>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200"/>
              </a:spcBef>
              <a:spcAft>
                <a:spcPts val="0"/>
              </a:spcAft>
              <a:buClr>
                <a:srgbClr val="595959"/>
              </a:buClr>
              <a:buSzPts val="2200"/>
              <a:buFont typeface="Corbel"/>
              <a:buNone/>
              <a:defRPr sz="2200">
                <a:solidFill>
                  <a:srgbClr val="595959"/>
                </a:solidFill>
              </a:defRPr>
            </a:lvl1pPr>
            <a:lvl2pPr indent="-228600" lvl="1" marL="914400" algn="l">
              <a:lnSpc>
                <a:spcPct val="90000"/>
              </a:lnSpc>
              <a:spcBef>
                <a:spcPts val="1200"/>
              </a:spcBef>
              <a:spcAft>
                <a:spcPts val="0"/>
              </a:spcAft>
              <a:buClr>
                <a:srgbClr val="595959"/>
              </a:buClr>
              <a:buSzPts val="2200"/>
              <a:buFont typeface="Corbel"/>
              <a:buNone/>
              <a:defRPr sz="2200">
                <a:solidFill>
                  <a:srgbClr val="595959"/>
                </a:solidFill>
              </a:defRPr>
            </a:lvl2pPr>
            <a:lvl3pPr indent="-228600" lvl="2" marL="1371600" algn="l">
              <a:lnSpc>
                <a:spcPct val="90000"/>
              </a:lnSpc>
              <a:spcBef>
                <a:spcPts val="1200"/>
              </a:spcBef>
              <a:spcAft>
                <a:spcPts val="0"/>
              </a:spcAft>
              <a:buClr>
                <a:srgbClr val="595959"/>
              </a:buClr>
              <a:buSzPts val="2200"/>
              <a:buFont typeface="Corbel"/>
              <a:buNone/>
              <a:defRPr sz="2200">
                <a:solidFill>
                  <a:srgbClr val="595959"/>
                </a:solidFill>
              </a:defRPr>
            </a:lvl3pPr>
            <a:lvl4pPr indent="-228600" lvl="3" marL="1828800" algn="l">
              <a:lnSpc>
                <a:spcPct val="90000"/>
              </a:lnSpc>
              <a:spcBef>
                <a:spcPts val="1200"/>
              </a:spcBef>
              <a:spcAft>
                <a:spcPts val="0"/>
              </a:spcAft>
              <a:buClr>
                <a:srgbClr val="595959"/>
              </a:buClr>
              <a:buSzPts val="2200"/>
              <a:buFont typeface="Corbel"/>
              <a:buNone/>
              <a:defRPr sz="2200">
                <a:solidFill>
                  <a:srgbClr val="595959"/>
                </a:solidFill>
              </a:defRPr>
            </a:lvl4pPr>
            <a:lvl5pPr indent="-228600" lvl="4" marL="2286000" algn="l">
              <a:lnSpc>
                <a:spcPct val="90000"/>
              </a:lnSpc>
              <a:spcBef>
                <a:spcPts val="1200"/>
              </a:spcBef>
              <a:spcAft>
                <a:spcPts val="0"/>
              </a:spcAft>
              <a:buClr>
                <a:srgbClr val="595959"/>
              </a:buClr>
              <a:buSzPts val="2200"/>
              <a:buFont typeface="Corbel"/>
              <a:buNone/>
              <a:defRPr sz="2200">
                <a:solidFill>
                  <a:srgbClr val="595959"/>
                </a:solidFill>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13" name="Google Shape;13;p74"/>
          <p:cNvSpPr txBox="1"/>
          <p:nvPr>
            <p:ph idx="12" type="sldNum"/>
          </p:nvPr>
        </p:nvSpPr>
        <p:spPr>
          <a:xfrm>
            <a:off x="11908561" y="6404312"/>
            <a:ext cx="256501" cy="269201"/>
          </a:xfrm>
          <a:prstGeom prst="rect">
            <a:avLst/>
          </a:prstGeom>
          <a:noFill/>
          <a:ln>
            <a:noFill/>
          </a:ln>
        </p:spPr>
        <p:txBody>
          <a:bodyPr anchorCtr="0" anchor="ctr" bIns="45675" lIns="45675" spcFirstLastPara="1" rIns="45675" wrap="square" tIns="45675">
            <a:spAutoFit/>
          </a:bodyPr>
          <a:lstStyle>
            <a:lvl1pPr indent="0" lvl="0"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1pPr>
            <a:lvl2pPr indent="0" lvl="1"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2pPr>
            <a:lvl3pPr indent="0" lvl="2"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3pPr>
            <a:lvl4pPr indent="0" lvl="3"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4pPr>
            <a:lvl5pPr indent="0" lvl="4"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5pPr>
            <a:lvl6pPr indent="0" lvl="5"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6pPr>
            <a:lvl7pPr indent="0" lvl="6"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7pPr>
            <a:lvl8pPr indent="0" lvl="7"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8pPr>
            <a:lvl9pPr indent="0" lvl="8"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2">
    <p:spTree>
      <p:nvGrpSpPr>
        <p:cNvPr id="47" name="Shape 47"/>
        <p:cNvGrpSpPr/>
        <p:nvPr/>
      </p:nvGrpSpPr>
      <p:grpSpPr>
        <a:xfrm>
          <a:off x="0" y="0"/>
          <a:ext cx="0" cy="0"/>
          <a:chOff x="0" y="0"/>
          <a:chExt cx="0" cy="0"/>
        </a:xfrm>
      </p:grpSpPr>
      <p:sp>
        <p:nvSpPr>
          <p:cNvPr id="48" name="Google Shape;48;p83"/>
          <p:cNvSpPr/>
          <p:nvPr/>
        </p:nvSpPr>
        <p:spPr>
          <a:xfrm>
            <a:off x="0" y="761998"/>
            <a:ext cx="9141619" cy="5334003"/>
          </a:xfrm>
          <a:prstGeom prst="rect">
            <a:avLst/>
          </a:prstGeom>
          <a:solidFill>
            <a:schemeClr val="accent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83"/>
          <p:cNvSpPr/>
          <p:nvPr/>
        </p:nvSpPr>
        <p:spPr>
          <a:xfrm>
            <a:off x="9270262" y="761998"/>
            <a:ext cx="2925319" cy="5334003"/>
          </a:xfrm>
          <a:prstGeom prst="rect">
            <a:avLst/>
          </a:prstGeom>
          <a:solidFill>
            <a:srgbClr val="C8C8C8">
              <a:alpha val="48235"/>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83"/>
          <p:cNvSpPr txBox="1"/>
          <p:nvPr>
            <p:ph type="title"/>
          </p:nvPr>
        </p:nvSpPr>
        <p:spPr>
          <a:xfrm>
            <a:off x="1069847" y="1298447"/>
            <a:ext cx="7315201" cy="3255266"/>
          </a:xfrm>
          <a:prstGeom prst="rect">
            <a:avLst/>
          </a:prstGeom>
          <a:noFill/>
          <a:ln>
            <a:noFill/>
          </a:ln>
        </p:spPr>
        <p:txBody>
          <a:bodyPr anchorCtr="0" anchor="b" bIns="45675" lIns="45675" spcFirstLastPara="1" rIns="45675" wrap="square" tIns="45675">
            <a:normAutofit/>
          </a:bodyPr>
          <a:lstStyle>
            <a:lvl1pPr lvl="0" algn="l">
              <a:lnSpc>
                <a:spcPct val="90000"/>
              </a:lnSpc>
              <a:spcBef>
                <a:spcPts val="0"/>
              </a:spcBef>
              <a:spcAft>
                <a:spcPts val="0"/>
              </a:spcAft>
              <a:buClr>
                <a:srgbClr val="FFFFFF"/>
              </a:buClr>
              <a:buSzPts val="5900"/>
              <a:buFont typeface="Corbel"/>
              <a:buNone/>
              <a:defRPr sz="59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51" name="Google Shape;51;p83"/>
          <p:cNvSpPr txBox="1"/>
          <p:nvPr>
            <p:ph idx="1" type="body"/>
          </p:nvPr>
        </p:nvSpPr>
        <p:spPr>
          <a:xfrm>
            <a:off x="1100015" y="4670245"/>
            <a:ext cx="7315201" cy="914401"/>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200"/>
              </a:spcBef>
              <a:spcAft>
                <a:spcPts val="0"/>
              </a:spcAft>
              <a:buClr>
                <a:srgbClr val="D7F0F6"/>
              </a:buClr>
              <a:buSzPts val="2200"/>
              <a:buFont typeface="Corbel"/>
              <a:buNone/>
              <a:defRPr sz="2200">
                <a:solidFill>
                  <a:srgbClr val="D7F0F6"/>
                </a:solidFill>
              </a:defRPr>
            </a:lvl1pPr>
            <a:lvl2pPr indent="-228600" lvl="1" marL="914400" algn="l">
              <a:lnSpc>
                <a:spcPct val="90000"/>
              </a:lnSpc>
              <a:spcBef>
                <a:spcPts val="1200"/>
              </a:spcBef>
              <a:spcAft>
                <a:spcPts val="0"/>
              </a:spcAft>
              <a:buClr>
                <a:srgbClr val="D7F0F6"/>
              </a:buClr>
              <a:buSzPts val="2200"/>
              <a:buFont typeface="Corbel"/>
              <a:buNone/>
              <a:defRPr sz="2200">
                <a:solidFill>
                  <a:srgbClr val="D7F0F6"/>
                </a:solidFill>
              </a:defRPr>
            </a:lvl2pPr>
            <a:lvl3pPr indent="-228600" lvl="2" marL="1371600" algn="l">
              <a:lnSpc>
                <a:spcPct val="90000"/>
              </a:lnSpc>
              <a:spcBef>
                <a:spcPts val="1200"/>
              </a:spcBef>
              <a:spcAft>
                <a:spcPts val="0"/>
              </a:spcAft>
              <a:buClr>
                <a:srgbClr val="D7F0F6"/>
              </a:buClr>
              <a:buSzPts val="2200"/>
              <a:buFont typeface="Corbel"/>
              <a:buNone/>
              <a:defRPr sz="2200">
                <a:solidFill>
                  <a:srgbClr val="D7F0F6"/>
                </a:solidFill>
              </a:defRPr>
            </a:lvl3pPr>
            <a:lvl4pPr indent="-228600" lvl="3" marL="1828800" algn="l">
              <a:lnSpc>
                <a:spcPct val="90000"/>
              </a:lnSpc>
              <a:spcBef>
                <a:spcPts val="1200"/>
              </a:spcBef>
              <a:spcAft>
                <a:spcPts val="0"/>
              </a:spcAft>
              <a:buClr>
                <a:srgbClr val="D7F0F6"/>
              </a:buClr>
              <a:buSzPts val="2200"/>
              <a:buFont typeface="Corbel"/>
              <a:buNone/>
              <a:defRPr sz="2200">
                <a:solidFill>
                  <a:srgbClr val="D7F0F6"/>
                </a:solidFill>
              </a:defRPr>
            </a:lvl4pPr>
            <a:lvl5pPr indent="-228600" lvl="4" marL="2286000" algn="l">
              <a:lnSpc>
                <a:spcPct val="90000"/>
              </a:lnSpc>
              <a:spcBef>
                <a:spcPts val="1200"/>
              </a:spcBef>
              <a:spcAft>
                <a:spcPts val="0"/>
              </a:spcAft>
              <a:buClr>
                <a:srgbClr val="D7F0F6"/>
              </a:buClr>
              <a:buSzPts val="2200"/>
              <a:buFont typeface="Corbel"/>
              <a:buNone/>
              <a:defRPr sz="2200">
                <a:solidFill>
                  <a:srgbClr val="D7F0F6"/>
                </a:solidFill>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52" name="Google Shape;52;p83"/>
          <p:cNvSpPr txBox="1"/>
          <p:nvPr>
            <p:ph idx="12" type="sldNum"/>
          </p:nvPr>
        </p:nvSpPr>
        <p:spPr>
          <a:xfrm>
            <a:off x="11908561" y="6404312"/>
            <a:ext cx="256501" cy="269201"/>
          </a:xfrm>
          <a:prstGeom prst="rect">
            <a:avLst/>
          </a:prstGeom>
          <a:noFill/>
          <a:ln>
            <a:noFill/>
          </a:ln>
        </p:spPr>
        <p:txBody>
          <a:bodyPr anchorCtr="0" anchor="ctr" bIns="45675" lIns="45675" spcFirstLastPara="1" rIns="45675" wrap="square" tIns="45675">
            <a:spAutoFit/>
          </a:bodyPr>
          <a:lstStyle>
            <a:lvl1pPr indent="0" lvl="0"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1pPr>
            <a:lvl2pPr indent="0" lvl="1"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2pPr>
            <a:lvl3pPr indent="0" lvl="2"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3pPr>
            <a:lvl4pPr indent="0" lvl="3"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4pPr>
            <a:lvl5pPr indent="0" lvl="4"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5pPr>
            <a:lvl6pPr indent="0" lvl="5"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6pPr>
            <a:lvl7pPr indent="0" lvl="6"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7pPr>
            <a:lvl8pPr indent="0" lvl="7"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8pPr>
            <a:lvl9pPr indent="0" lvl="8"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_WITH_CAPTION_TEXT"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256031" y="1143000"/>
            <a:ext cx="2834641" cy="2377440"/>
          </a:xfrm>
          <a:prstGeom prst="rect">
            <a:avLst/>
          </a:prstGeom>
          <a:noFill/>
          <a:ln>
            <a:noFill/>
          </a:ln>
        </p:spPr>
        <p:txBody>
          <a:bodyPr anchorCtr="0" anchor="b" bIns="45675" lIns="45675" spcFirstLastPara="1" rIns="45675" wrap="square" tIns="45675">
            <a:normAutofit/>
          </a:bodyPr>
          <a:lstStyle>
            <a:lvl1pPr lvl="0" algn="l">
              <a:lnSpc>
                <a:spcPct val="90000"/>
              </a:lnSpc>
              <a:spcBef>
                <a:spcPts val="0"/>
              </a:spcBef>
              <a:spcAft>
                <a:spcPts val="0"/>
              </a:spcAft>
              <a:buClr>
                <a:srgbClr val="FFFFFF"/>
              </a:buClr>
              <a:buSzPts val="3200"/>
              <a:buFont typeface="Corbel"/>
              <a:buNone/>
              <a:defRPr sz="32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55" name="Google Shape;55;p84"/>
          <p:cNvSpPr txBox="1"/>
          <p:nvPr>
            <p:ph idx="1" type="body"/>
          </p:nvPr>
        </p:nvSpPr>
        <p:spPr>
          <a:xfrm>
            <a:off x="3867911" y="868680"/>
            <a:ext cx="7315201" cy="5120641"/>
          </a:xfrm>
          <a:prstGeom prst="rect">
            <a:avLst/>
          </a:prstGeom>
          <a:noFill/>
          <a:ln>
            <a:noFill/>
          </a:ln>
        </p:spPr>
        <p:txBody>
          <a:bodyPr anchorCtr="0" anchor="ctr" bIns="45675" lIns="45675" spcFirstLastPara="1" rIns="45675" wrap="square" tIns="45675">
            <a:normAutofit/>
          </a:bodyPr>
          <a:lstStyle>
            <a:lvl1pPr indent="-355600" lvl="0" marL="457200" algn="l">
              <a:lnSpc>
                <a:spcPct val="90000"/>
              </a:lnSpc>
              <a:spcBef>
                <a:spcPts val="1200"/>
              </a:spcBef>
              <a:spcAft>
                <a:spcPts val="0"/>
              </a:spcAft>
              <a:buSzPts val="2000"/>
              <a:buChar char="●"/>
              <a:defRPr/>
            </a:lvl1pPr>
            <a:lvl2pPr indent="-355600" lvl="1" marL="914400" algn="l">
              <a:lnSpc>
                <a:spcPct val="90000"/>
              </a:lnSpc>
              <a:spcBef>
                <a:spcPts val="1200"/>
              </a:spcBef>
              <a:spcAft>
                <a:spcPts val="0"/>
              </a:spcAft>
              <a:buSzPts val="2000"/>
              <a:buChar char="●"/>
              <a:defRPr/>
            </a:lvl2pPr>
            <a:lvl3pPr indent="-355600" lvl="2" marL="1371600" algn="l">
              <a:lnSpc>
                <a:spcPct val="90000"/>
              </a:lnSpc>
              <a:spcBef>
                <a:spcPts val="1200"/>
              </a:spcBef>
              <a:spcAft>
                <a:spcPts val="0"/>
              </a:spcAft>
              <a:buSzPts val="2000"/>
              <a:buChar char="●"/>
              <a:defRPr/>
            </a:lvl3pPr>
            <a:lvl4pPr indent="-355600" lvl="3" marL="1828800" algn="l">
              <a:lnSpc>
                <a:spcPct val="90000"/>
              </a:lnSpc>
              <a:spcBef>
                <a:spcPts val="1200"/>
              </a:spcBef>
              <a:spcAft>
                <a:spcPts val="0"/>
              </a:spcAft>
              <a:buSzPts val="2000"/>
              <a:buChar char="●"/>
              <a:defRPr/>
            </a:lvl4pPr>
            <a:lvl5pPr indent="-355600" lvl="4" marL="2286000" algn="l">
              <a:lnSpc>
                <a:spcPct val="90000"/>
              </a:lnSpc>
              <a:spcBef>
                <a:spcPts val="1200"/>
              </a:spcBef>
              <a:spcAft>
                <a:spcPts val="0"/>
              </a:spcAft>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56" name="Google Shape;56;p84"/>
          <p:cNvSpPr txBox="1"/>
          <p:nvPr>
            <p:ph idx="2" type="body"/>
          </p:nvPr>
        </p:nvSpPr>
        <p:spPr>
          <a:xfrm>
            <a:off x="256032" y="3494175"/>
            <a:ext cx="2834640" cy="2321991"/>
          </a:xfrm>
          <a:prstGeom prst="rect">
            <a:avLst/>
          </a:prstGeom>
          <a:noFill/>
          <a:ln>
            <a:noFill/>
          </a:ln>
        </p:spPr>
        <p:txBody>
          <a:bodyPr anchorCtr="0" anchor="t" bIns="45675" lIns="45675" spcFirstLastPara="1" rIns="45675" wrap="square" tIns="45675">
            <a:normAutofit/>
          </a:bodyPr>
          <a:lstStyle>
            <a:lvl1pPr indent="-355600" lvl="0" marL="457200" algn="l">
              <a:lnSpc>
                <a:spcPct val="90000"/>
              </a:lnSpc>
              <a:spcBef>
                <a:spcPts val="0"/>
              </a:spcBef>
              <a:spcAft>
                <a:spcPts val="0"/>
              </a:spcAft>
              <a:buSzPts val="2000"/>
              <a:buChar char="●"/>
              <a:defRPr/>
            </a:lvl1pPr>
            <a:lvl2pPr indent="-355600" lvl="1" marL="914400" algn="l">
              <a:lnSpc>
                <a:spcPct val="90000"/>
              </a:lnSpc>
              <a:spcBef>
                <a:spcPts val="0"/>
              </a:spcBef>
              <a:spcAft>
                <a:spcPts val="0"/>
              </a:spcAft>
              <a:buSzPts val="2000"/>
              <a:buChar char="○"/>
              <a:defRPr/>
            </a:lvl2pPr>
            <a:lvl3pPr indent="-355600" lvl="2" marL="1371600" algn="l">
              <a:lnSpc>
                <a:spcPct val="90000"/>
              </a:lnSpc>
              <a:spcBef>
                <a:spcPts val="0"/>
              </a:spcBef>
              <a:spcAft>
                <a:spcPts val="0"/>
              </a:spcAft>
              <a:buSzPts val="2000"/>
              <a:buChar char="■"/>
              <a:defRPr/>
            </a:lvl3pPr>
            <a:lvl4pPr indent="-355600" lvl="3" marL="1828800" algn="l">
              <a:lnSpc>
                <a:spcPct val="90000"/>
              </a:lnSpc>
              <a:spcBef>
                <a:spcPts val="0"/>
              </a:spcBef>
              <a:spcAft>
                <a:spcPts val="0"/>
              </a:spcAft>
              <a:buSzPts val="2000"/>
              <a:buChar char="●"/>
              <a:defRPr/>
            </a:lvl4pPr>
            <a:lvl5pPr indent="-355600" lvl="4" marL="2286000" algn="l">
              <a:lnSpc>
                <a:spcPct val="90000"/>
              </a:lnSpc>
              <a:spcBef>
                <a:spcPts val="0"/>
              </a:spcBef>
              <a:spcAft>
                <a:spcPts val="0"/>
              </a:spcAft>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57" name="Google Shape;57;p84"/>
          <p:cNvSpPr txBox="1"/>
          <p:nvPr>
            <p:ph idx="12" type="sldNum"/>
          </p:nvPr>
        </p:nvSpPr>
        <p:spPr>
          <a:xfrm>
            <a:off x="11908561" y="6404312"/>
            <a:ext cx="256501" cy="269201"/>
          </a:xfrm>
          <a:prstGeom prst="rect">
            <a:avLst/>
          </a:prstGeom>
          <a:noFill/>
          <a:ln>
            <a:noFill/>
          </a:ln>
        </p:spPr>
        <p:txBody>
          <a:bodyPr anchorCtr="0" anchor="ctr" bIns="45675" lIns="45675" spcFirstLastPara="1" rIns="45675" wrap="square" tIns="45675">
            <a:spAutoFit/>
          </a:bodyPr>
          <a:lstStyle>
            <a:lvl1pPr indent="0" lvl="0"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1pPr>
            <a:lvl2pPr indent="0" lvl="1"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2pPr>
            <a:lvl3pPr indent="0" lvl="2"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3pPr>
            <a:lvl4pPr indent="0" lvl="3"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4pPr>
            <a:lvl5pPr indent="0" lvl="4"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5pPr>
            <a:lvl6pPr indent="0" lvl="5"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6pPr>
            <a:lvl7pPr indent="0" lvl="6"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7pPr>
            <a:lvl8pPr indent="0" lvl="7"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8pPr>
            <a:lvl9pPr indent="0" lvl="8"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_TEXT" type="vertTx">
  <p:cSld name="VERTICAL_TEXT">
    <p:spTree>
      <p:nvGrpSpPr>
        <p:cNvPr id="58" name="Shape 58"/>
        <p:cNvGrpSpPr/>
        <p:nvPr/>
      </p:nvGrpSpPr>
      <p:grpSpPr>
        <a:xfrm>
          <a:off x="0" y="0"/>
          <a:ext cx="0" cy="0"/>
          <a:chOff x="0" y="0"/>
          <a:chExt cx="0" cy="0"/>
        </a:xfrm>
      </p:grpSpPr>
      <p:sp>
        <p:nvSpPr>
          <p:cNvPr id="59" name="Google Shape;59;p85"/>
          <p:cNvSpPr txBox="1"/>
          <p:nvPr>
            <p:ph type="title"/>
          </p:nvPr>
        </p:nvSpPr>
        <p:spPr>
          <a:xfrm>
            <a:off x="252919" y="1123837"/>
            <a:ext cx="2947500" cy="4601101"/>
          </a:xfrm>
          <a:prstGeom prst="rect">
            <a:avLst/>
          </a:prstGeom>
          <a:noFill/>
          <a:ln>
            <a:noFill/>
          </a:ln>
        </p:spPr>
        <p:txBody>
          <a:bodyPr anchorCtr="0" anchor="ctr" bIns="45675" lIns="45675" spcFirstLastPara="1" rIns="45675" wrap="square" tIns="45675">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60" name="Google Shape;60;p85"/>
          <p:cNvSpPr txBox="1"/>
          <p:nvPr>
            <p:ph idx="1" type="body"/>
          </p:nvPr>
        </p:nvSpPr>
        <p:spPr>
          <a:xfrm rot="5400000">
            <a:off x="4966548" y="-233173"/>
            <a:ext cx="5120641" cy="7315201"/>
          </a:xfrm>
          <a:prstGeom prst="rect">
            <a:avLst/>
          </a:prstGeom>
          <a:noFill/>
          <a:ln>
            <a:noFill/>
          </a:ln>
        </p:spPr>
        <p:txBody>
          <a:bodyPr anchorCtr="0" anchor="t" bIns="45675" lIns="45675" spcFirstLastPara="1" rIns="45675" wrap="square" tIns="45675">
            <a:normAutofit/>
          </a:bodyPr>
          <a:lstStyle>
            <a:lvl1pPr indent="-355600" lvl="0" marL="457200" algn="l">
              <a:lnSpc>
                <a:spcPct val="90000"/>
              </a:lnSpc>
              <a:spcBef>
                <a:spcPts val="1200"/>
              </a:spcBef>
              <a:spcAft>
                <a:spcPts val="0"/>
              </a:spcAft>
              <a:buSzPts val="2000"/>
              <a:buChar char="●"/>
              <a:defRPr/>
            </a:lvl1pPr>
            <a:lvl2pPr indent="-355600" lvl="1" marL="914400" algn="l">
              <a:lnSpc>
                <a:spcPct val="90000"/>
              </a:lnSpc>
              <a:spcBef>
                <a:spcPts val="1200"/>
              </a:spcBef>
              <a:spcAft>
                <a:spcPts val="0"/>
              </a:spcAft>
              <a:buSzPts val="2000"/>
              <a:buChar char="●"/>
              <a:defRPr/>
            </a:lvl2pPr>
            <a:lvl3pPr indent="-355600" lvl="2" marL="1371600" algn="l">
              <a:lnSpc>
                <a:spcPct val="90000"/>
              </a:lnSpc>
              <a:spcBef>
                <a:spcPts val="1200"/>
              </a:spcBef>
              <a:spcAft>
                <a:spcPts val="0"/>
              </a:spcAft>
              <a:buSzPts val="2000"/>
              <a:buChar char="●"/>
              <a:defRPr/>
            </a:lvl3pPr>
            <a:lvl4pPr indent="-355600" lvl="3" marL="1828800" algn="l">
              <a:lnSpc>
                <a:spcPct val="90000"/>
              </a:lnSpc>
              <a:spcBef>
                <a:spcPts val="1200"/>
              </a:spcBef>
              <a:spcAft>
                <a:spcPts val="0"/>
              </a:spcAft>
              <a:buSzPts val="2000"/>
              <a:buChar char="●"/>
              <a:defRPr/>
            </a:lvl4pPr>
            <a:lvl5pPr indent="-355600" lvl="4" marL="2286000" algn="l">
              <a:lnSpc>
                <a:spcPct val="90000"/>
              </a:lnSpc>
              <a:spcBef>
                <a:spcPts val="1200"/>
              </a:spcBef>
              <a:spcAft>
                <a:spcPts val="0"/>
              </a:spcAft>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61" name="Google Shape;61;p85"/>
          <p:cNvSpPr txBox="1"/>
          <p:nvPr>
            <p:ph idx="12" type="sldNum"/>
          </p:nvPr>
        </p:nvSpPr>
        <p:spPr>
          <a:xfrm>
            <a:off x="11908561" y="6404312"/>
            <a:ext cx="256501" cy="269201"/>
          </a:xfrm>
          <a:prstGeom prst="rect">
            <a:avLst/>
          </a:prstGeom>
          <a:noFill/>
          <a:ln>
            <a:noFill/>
          </a:ln>
        </p:spPr>
        <p:txBody>
          <a:bodyPr anchorCtr="0" anchor="ctr" bIns="45675" lIns="45675" spcFirstLastPara="1" rIns="45675" wrap="square" tIns="45675">
            <a:spAutoFit/>
          </a:bodyPr>
          <a:lstStyle>
            <a:lvl1pPr indent="0" lvl="0"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1pPr>
            <a:lvl2pPr indent="0" lvl="1"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2pPr>
            <a:lvl3pPr indent="0" lvl="2"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3pPr>
            <a:lvl4pPr indent="0" lvl="3"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4pPr>
            <a:lvl5pPr indent="0" lvl="4"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5pPr>
            <a:lvl6pPr indent="0" lvl="5"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6pPr>
            <a:lvl7pPr indent="0" lvl="6"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7pPr>
            <a:lvl8pPr indent="0" lvl="7"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8pPr>
            <a:lvl9pPr indent="0" lvl="8"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_TITLE_AND_VERTICAL_TEXT" type="vertTitleAndTx">
  <p:cSld name="VERTICAL_TITLE_AND_VERTICAL_TEXT">
    <p:spTree>
      <p:nvGrpSpPr>
        <p:cNvPr id="62" name="Shape 62"/>
        <p:cNvGrpSpPr/>
        <p:nvPr/>
      </p:nvGrpSpPr>
      <p:grpSpPr>
        <a:xfrm>
          <a:off x="0" y="0"/>
          <a:ext cx="0" cy="0"/>
          <a:chOff x="0" y="0"/>
          <a:chExt cx="0" cy="0"/>
        </a:xfrm>
      </p:grpSpPr>
      <p:sp>
        <p:nvSpPr>
          <p:cNvPr id="63" name="Google Shape;63;p86"/>
          <p:cNvSpPr txBox="1"/>
          <p:nvPr>
            <p:ph type="title"/>
          </p:nvPr>
        </p:nvSpPr>
        <p:spPr>
          <a:xfrm rot="5400000">
            <a:off x="-685800" y="2057400"/>
            <a:ext cx="4953000" cy="2819400"/>
          </a:xfrm>
          <a:prstGeom prst="rect">
            <a:avLst/>
          </a:prstGeom>
          <a:noFill/>
          <a:ln>
            <a:noFill/>
          </a:ln>
        </p:spPr>
        <p:txBody>
          <a:bodyPr anchorCtr="0" anchor="ctr" bIns="45675" lIns="45675" spcFirstLastPara="1" rIns="45675" wrap="square" tIns="45675">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64" name="Google Shape;64;p86"/>
          <p:cNvSpPr txBox="1"/>
          <p:nvPr>
            <p:ph idx="1" type="body"/>
          </p:nvPr>
        </p:nvSpPr>
        <p:spPr>
          <a:xfrm rot="5400000">
            <a:off x="4965191" y="-228600"/>
            <a:ext cx="5120642" cy="7315200"/>
          </a:xfrm>
          <a:prstGeom prst="rect">
            <a:avLst/>
          </a:prstGeom>
          <a:noFill/>
          <a:ln>
            <a:noFill/>
          </a:ln>
        </p:spPr>
        <p:txBody>
          <a:bodyPr anchorCtr="0" anchor="t" bIns="45675" lIns="45675" spcFirstLastPara="1" rIns="45675" wrap="square" tIns="45675">
            <a:normAutofit/>
          </a:bodyPr>
          <a:lstStyle>
            <a:lvl1pPr indent="-355600" lvl="0" marL="457200" algn="l">
              <a:lnSpc>
                <a:spcPct val="90000"/>
              </a:lnSpc>
              <a:spcBef>
                <a:spcPts val="1200"/>
              </a:spcBef>
              <a:spcAft>
                <a:spcPts val="0"/>
              </a:spcAft>
              <a:buSzPts val="2000"/>
              <a:buChar char="●"/>
              <a:defRPr/>
            </a:lvl1pPr>
            <a:lvl2pPr indent="-355600" lvl="1" marL="914400" algn="l">
              <a:lnSpc>
                <a:spcPct val="90000"/>
              </a:lnSpc>
              <a:spcBef>
                <a:spcPts val="1200"/>
              </a:spcBef>
              <a:spcAft>
                <a:spcPts val="0"/>
              </a:spcAft>
              <a:buSzPts val="2000"/>
              <a:buChar char="●"/>
              <a:defRPr/>
            </a:lvl2pPr>
            <a:lvl3pPr indent="-355600" lvl="2" marL="1371600" algn="l">
              <a:lnSpc>
                <a:spcPct val="90000"/>
              </a:lnSpc>
              <a:spcBef>
                <a:spcPts val="1200"/>
              </a:spcBef>
              <a:spcAft>
                <a:spcPts val="0"/>
              </a:spcAft>
              <a:buSzPts val="2000"/>
              <a:buChar char="●"/>
              <a:defRPr/>
            </a:lvl3pPr>
            <a:lvl4pPr indent="-355600" lvl="3" marL="1828800" algn="l">
              <a:lnSpc>
                <a:spcPct val="90000"/>
              </a:lnSpc>
              <a:spcBef>
                <a:spcPts val="1200"/>
              </a:spcBef>
              <a:spcAft>
                <a:spcPts val="0"/>
              </a:spcAft>
              <a:buSzPts val="2000"/>
              <a:buChar char="●"/>
              <a:defRPr/>
            </a:lvl4pPr>
            <a:lvl5pPr indent="-355600" lvl="4" marL="2286000" algn="l">
              <a:lnSpc>
                <a:spcPct val="90000"/>
              </a:lnSpc>
              <a:spcBef>
                <a:spcPts val="1200"/>
              </a:spcBef>
              <a:spcAft>
                <a:spcPts val="0"/>
              </a:spcAft>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65" name="Google Shape;65;p86"/>
          <p:cNvSpPr txBox="1"/>
          <p:nvPr>
            <p:ph idx="12" type="sldNum"/>
          </p:nvPr>
        </p:nvSpPr>
        <p:spPr>
          <a:xfrm>
            <a:off x="11908561" y="6404312"/>
            <a:ext cx="256501" cy="269201"/>
          </a:xfrm>
          <a:prstGeom prst="rect">
            <a:avLst/>
          </a:prstGeom>
          <a:noFill/>
          <a:ln>
            <a:noFill/>
          </a:ln>
        </p:spPr>
        <p:txBody>
          <a:bodyPr anchorCtr="0" anchor="ctr" bIns="45675" lIns="45675" spcFirstLastPara="1" rIns="45675" wrap="square" tIns="45675">
            <a:spAutoFit/>
          </a:bodyPr>
          <a:lstStyle>
            <a:lvl1pPr indent="0" lvl="0"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1pPr>
            <a:lvl2pPr indent="0" lvl="1"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2pPr>
            <a:lvl3pPr indent="0" lvl="2"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3pPr>
            <a:lvl4pPr indent="0" lvl="3"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4pPr>
            <a:lvl5pPr indent="0" lvl="4"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5pPr>
            <a:lvl6pPr indent="0" lvl="5"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6pPr>
            <a:lvl7pPr indent="0" lvl="6"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7pPr>
            <a:lvl8pPr indent="0" lvl="7"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8pPr>
            <a:lvl9pPr indent="0" lvl="8"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NUMBER">
  <p:cSld name="BIG_NUMBER">
    <p:spTree>
      <p:nvGrpSpPr>
        <p:cNvPr id="66" name="Shape 66"/>
        <p:cNvGrpSpPr/>
        <p:nvPr/>
      </p:nvGrpSpPr>
      <p:grpSpPr>
        <a:xfrm>
          <a:off x="0" y="0"/>
          <a:ext cx="0" cy="0"/>
          <a:chOff x="0" y="0"/>
          <a:chExt cx="0" cy="0"/>
        </a:xfrm>
      </p:grpSpPr>
      <p:sp>
        <p:nvSpPr>
          <p:cNvPr id="67" name="Google Shape;67;p87"/>
          <p:cNvSpPr txBox="1"/>
          <p:nvPr>
            <p:ph hasCustomPrompt="1" type="title"/>
          </p:nvPr>
        </p:nvSpPr>
        <p:spPr>
          <a:xfrm>
            <a:off x="415600" y="1474833"/>
            <a:ext cx="11360701" cy="2618101"/>
          </a:xfrm>
          <a:prstGeom prst="rect">
            <a:avLst/>
          </a:prstGeom>
          <a:noFill/>
          <a:ln>
            <a:noFill/>
          </a:ln>
        </p:spPr>
        <p:txBody>
          <a:bodyPr anchorCtr="0" anchor="b" bIns="121875" lIns="121875" spcFirstLastPara="1" rIns="121875" wrap="square" tIns="121875">
            <a:normAutofit/>
          </a:bodyPr>
          <a:lstStyle>
            <a:lvl1pPr lvl="0" algn="ctr">
              <a:lnSpc>
                <a:spcPct val="100000"/>
              </a:lnSpc>
              <a:spcBef>
                <a:spcPts val="0"/>
              </a:spcBef>
              <a:spcAft>
                <a:spcPts val="0"/>
              </a:spcAft>
              <a:buClr>
                <a:srgbClr val="FFFFFF"/>
              </a:buClr>
              <a:buSzPts val="16000"/>
              <a:buFont typeface="Corbel"/>
              <a:buNone/>
              <a:defRPr sz="16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t>xx%</a:t>
            </a:r>
          </a:p>
        </p:txBody>
      </p:sp>
      <p:sp>
        <p:nvSpPr>
          <p:cNvPr id="68" name="Google Shape;68;p87"/>
          <p:cNvSpPr txBox="1"/>
          <p:nvPr>
            <p:ph idx="1" type="body"/>
          </p:nvPr>
        </p:nvSpPr>
        <p:spPr>
          <a:xfrm>
            <a:off x="415600" y="4202967"/>
            <a:ext cx="11360701" cy="1734301"/>
          </a:xfrm>
          <a:prstGeom prst="rect">
            <a:avLst/>
          </a:prstGeom>
          <a:noFill/>
          <a:ln>
            <a:noFill/>
          </a:ln>
        </p:spPr>
        <p:txBody>
          <a:bodyPr anchorCtr="0" anchor="t" bIns="121875" lIns="121875" spcFirstLastPara="1" rIns="121875" wrap="square" tIns="121875">
            <a:normAutofit/>
          </a:bodyPr>
          <a:lstStyle>
            <a:lvl1pPr indent="-355600" lvl="0" marL="457200" algn="ctr">
              <a:lnSpc>
                <a:spcPct val="115000"/>
              </a:lnSpc>
              <a:spcBef>
                <a:spcPts val="0"/>
              </a:spcBef>
              <a:spcAft>
                <a:spcPts val="0"/>
              </a:spcAft>
              <a:buSzPts val="2000"/>
              <a:buChar char="●"/>
              <a:defRPr/>
            </a:lvl1pPr>
            <a:lvl2pPr indent="-355600" lvl="1" marL="914400" algn="ctr">
              <a:lnSpc>
                <a:spcPct val="115000"/>
              </a:lnSpc>
              <a:spcBef>
                <a:spcPts val="0"/>
              </a:spcBef>
              <a:spcAft>
                <a:spcPts val="0"/>
              </a:spcAft>
              <a:buSzPts val="2000"/>
              <a:buChar char="○"/>
              <a:defRPr/>
            </a:lvl2pPr>
            <a:lvl3pPr indent="-355600" lvl="2" marL="1371600" algn="ctr">
              <a:lnSpc>
                <a:spcPct val="115000"/>
              </a:lnSpc>
              <a:spcBef>
                <a:spcPts val="0"/>
              </a:spcBef>
              <a:spcAft>
                <a:spcPts val="0"/>
              </a:spcAft>
              <a:buSzPts val="2000"/>
              <a:buChar char="■"/>
              <a:defRPr/>
            </a:lvl3pPr>
            <a:lvl4pPr indent="-355600" lvl="3" marL="1828800" algn="ctr">
              <a:lnSpc>
                <a:spcPct val="115000"/>
              </a:lnSpc>
              <a:spcBef>
                <a:spcPts val="0"/>
              </a:spcBef>
              <a:spcAft>
                <a:spcPts val="0"/>
              </a:spcAft>
              <a:buSzPts val="2000"/>
              <a:buChar char="●"/>
              <a:defRPr/>
            </a:lvl4pPr>
            <a:lvl5pPr indent="-355600" lvl="4" marL="2286000" algn="ctr">
              <a:lnSpc>
                <a:spcPct val="115000"/>
              </a:lnSpc>
              <a:spcBef>
                <a:spcPts val="0"/>
              </a:spcBef>
              <a:spcAft>
                <a:spcPts val="0"/>
              </a:spcAft>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69" name="Google Shape;69;p87"/>
          <p:cNvSpPr txBox="1"/>
          <p:nvPr>
            <p:ph idx="12" type="sldNum"/>
          </p:nvPr>
        </p:nvSpPr>
        <p:spPr>
          <a:xfrm>
            <a:off x="11588170" y="6265523"/>
            <a:ext cx="440142" cy="428900"/>
          </a:xfrm>
          <a:prstGeom prst="rect">
            <a:avLst/>
          </a:prstGeom>
          <a:noFill/>
          <a:ln>
            <a:noFill/>
          </a:ln>
        </p:spPr>
        <p:txBody>
          <a:bodyPr anchorCtr="0" anchor="ctr" bIns="121875" lIns="121875" spcFirstLastPara="1" rIns="121875" wrap="square" tIns="121875">
            <a:normAutofit/>
          </a:bodyPr>
          <a:lstStyle>
            <a:lvl1pPr indent="0" lvl="0"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1pPr>
            <a:lvl2pPr indent="0" lvl="1"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2pPr>
            <a:lvl3pPr indent="0" lvl="2"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3pPr>
            <a:lvl4pPr indent="0" lvl="3"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4pPr>
            <a:lvl5pPr indent="0" lvl="4"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5pPr>
            <a:lvl6pPr indent="0" lvl="5"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6pPr>
            <a:lvl7pPr indent="0" lvl="6"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7pPr>
            <a:lvl8pPr indent="0" lvl="7"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8pPr>
            <a:lvl9pPr indent="0" lvl="8"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chemeClr val="accent1"/>
              </a:solidFill>
              <a:latin typeface="Corbel"/>
              <a:ea typeface="Corbel"/>
              <a:cs typeface="Corbel"/>
              <a:sym typeface="Corbe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_OBJECTS_WITH_TEXT">
  <p:cSld name="TWO_OBJECTS_WITH_TEXT 2">
    <p:bg>
      <p:bgPr>
        <a:solidFill>
          <a:srgbClr val="FFFFFF"/>
        </a:solidFill>
      </p:bgPr>
    </p:bg>
    <p:spTree>
      <p:nvGrpSpPr>
        <p:cNvPr id="70" name="Shape 70"/>
        <p:cNvGrpSpPr/>
        <p:nvPr/>
      </p:nvGrpSpPr>
      <p:grpSpPr>
        <a:xfrm>
          <a:off x="0" y="0"/>
          <a:ext cx="0" cy="0"/>
          <a:chOff x="0" y="0"/>
          <a:chExt cx="0" cy="0"/>
        </a:xfrm>
      </p:grpSpPr>
      <p:sp>
        <p:nvSpPr>
          <p:cNvPr id="71" name="Google Shape;71;p88"/>
          <p:cNvSpPr txBox="1"/>
          <p:nvPr>
            <p:ph type="title"/>
          </p:nvPr>
        </p:nvSpPr>
        <p:spPr>
          <a:xfrm>
            <a:off x="609600" y="274636"/>
            <a:ext cx="10972800" cy="1143301"/>
          </a:xfrm>
          <a:prstGeom prst="rect">
            <a:avLst/>
          </a:prstGeom>
          <a:noFill/>
          <a:ln>
            <a:noFill/>
          </a:ln>
        </p:spPr>
        <p:txBody>
          <a:bodyPr anchorCtr="0" anchor="ctr" bIns="60900" lIns="60900" spcFirstLastPara="1" rIns="60900" wrap="square" tIns="60900">
            <a:normAutofit/>
          </a:bodyPr>
          <a:lstStyle>
            <a:lvl1pPr lvl="0" algn="ctr">
              <a:lnSpc>
                <a:spcPct val="100000"/>
              </a:lnSpc>
              <a:spcBef>
                <a:spcPts val="0"/>
              </a:spcBef>
              <a:spcAft>
                <a:spcPts val="0"/>
              </a:spcAft>
              <a:buClr>
                <a:srgbClr val="000000"/>
              </a:buClr>
              <a:buSzPts val="3700"/>
              <a:buFont typeface="Arial"/>
              <a:buNone/>
              <a:defRPr sz="3700">
                <a:solidFill>
                  <a:srgbClr val="000000"/>
                </a:solidFill>
                <a:latin typeface="Arial"/>
                <a:ea typeface="Arial"/>
                <a:cs typeface="Arial"/>
                <a:sym typeface="Arial"/>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72" name="Google Shape;72;p88"/>
          <p:cNvSpPr txBox="1"/>
          <p:nvPr>
            <p:ph idx="1" type="body"/>
          </p:nvPr>
        </p:nvSpPr>
        <p:spPr>
          <a:xfrm>
            <a:off x="609600" y="1535112"/>
            <a:ext cx="5386800" cy="639601"/>
          </a:xfrm>
          <a:prstGeom prst="rect">
            <a:avLst/>
          </a:prstGeom>
          <a:noFill/>
          <a:ln>
            <a:noFill/>
          </a:ln>
        </p:spPr>
        <p:txBody>
          <a:bodyPr anchorCtr="0" anchor="b" bIns="60900" lIns="60900" spcFirstLastPara="1" rIns="60900" wrap="square" tIns="60900">
            <a:normAutofit/>
          </a:bodyPr>
          <a:lstStyle>
            <a:lvl1pPr indent="-228600" lvl="0" marL="457200" algn="l">
              <a:lnSpc>
                <a:spcPct val="115000"/>
              </a:lnSpc>
              <a:spcBef>
                <a:spcPts val="600"/>
              </a:spcBef>
              <a:spcAft>
                <a:spcPts val="0"/>
              </a:spcAft>
              <a:buClr>
                <a:srgbClr val="595959"/>
              </a:buClr>
              <a:buSzPts val="3200"/>
              <a:buFont typeface="Arial"/>
              <a:buNone/>
              <a:defRPr b="1" sz="3200">
                <a:solidFill>
                  <a:srgbClr val="595959"/>
                </a:solidFill>
                <a:latin typeface="Arial"/>
                <a:ea typeface="Arial"/>
                <a:cs typeface="Arial"/>
                <a:sym typeface="Arial"/>
              </a:defRPr>
            </a:lvl1pPr>
            <a:lvl2pPr indent="-228600" lvl="1" marL="914400" algn="l">
              <a:lnSpc>
                <a:spcPct val="115000"/>
              </a:lnSpc>
              <a:spcBef>
                <a:spcPts val="600"/>
              </a:spcBef>
              <a:spcAft>
                <a:spcPts val="0"/>
              </a:spcAft>
              <a:buClr>
                <a:srgbClr val="595959"/>
              </a:buClr>
              <a:buSzPts val="3200"/>
              <a:buFont typeface="Arial"/>
              <a:buNone/>
              <a:defRPr b="1" sz="3200">
                <a:solidFill>
                  <a:srgbClr val="595959"/>
                </a:solidFill>
                <a:latin typeface="Arial"/>
                <a:ea typeface="Arial"/>
                <a:cs typeface="Arial"/>
                <a:sym typeface="Arial"/>
              </a:defRPr>
            </a:lvl2pPr>
            <a:lvl3pPr indent="-228600" lvl="2" marL="1371600" algn="l">
              <a:lnSpc>
                <a:spcPct val="115000"/>
              </a:lnSpc>
              <a:spcBef>
                <a:spcPts val="600"/>
              </a:spcBef>
              <a:spcAft>
                <a:spcPts val="0"/>
              </a:spcAft>
              <a:buClr>
                <a:srgbClr val="595959"/>
              </a:buClr>
              <a:buSzPts val="3200"/>
              <a:buFont typeface="Arial"/>
              <a:buNone/>
              <a:defRPr b="1" sz="3200">
                <a:solidFill>
                  <a:srgbClr val="595959"/>
                </a:solidFill>
                <a:latin typeface="Arial"/>
                <a:ea typeface="Arial"/>
                <a:cs typeface="Arial"/>
                <a:sym typeface="Arial"/>
              </a:defRPr>
            </a:lvl3pPr>
            <a:lvl4pPr indent="-228600" lvl="3" marL="1828800" algn="l">
              <a:lnSpc>
                <a:spcPct val="115000"/>
              </a:lnSpc>
              <a:spcBef>
                <a:spcPts val="600"/>
              </a:spcBef>
              <a:spcAft>
                <a:spcPts val="0"/>
              </a:spcAft>
              <a:buClr>
                <a:srgbClr val="595959"/>
              </a:buClr>
              <a:buSzPts val="3200"/>
              <a:buFont typeface="Arial"/>
              <a:buNone/>
              <a:defRPr b="1" sz="3200">
                <a:solidFill>
                  <a:srgbClr val="595959"/>
                </a:solidFill>
                <a:latin typeface="Arial"/>
                <a:ea typeface="Arial"/>
                <a:cs typeface="Arial"/>
                <a:sym typeface="Arial"/>
              </a:defRPr>
            </a:lvl4pPr>
            <a:lvl5pPr indent="-228600" lvl="4" marL="2286000" algn="l">
              <a:lnSpc>
                <a:spcPct val="115000"/>
              </a:lnSpc>
              <a:spcBef>
                <a:spcPts val="600"/>
              </a:spcBef>
              <a:spcAft>
                <a:spcPts val="0"/>
              </a:spcAft>
              <a:buClr>
                <a:srgbClr val="595959"/>
              </a:buClr>
              <a:buSzPts val="3200"/>
              <a:buFont typeface="Arial"/>
              <a:buNone/>
              <a:defRPr b="1" sz="3200">
                <a:solidFill>
                  <a:srgbClr val="595959"/>
                </a:solidFill>
                <a:latin typeface="Arial"/>
                <a:ea typeface="Arial"/>
                <a:cs typeface="Arial"/>
                <a:sym typeface="Arial"/>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73" name="Google Shape;73;p88"/>
          <p:cNvSpPr txBox="1"/>
          <p:nvPr>
            <p:ph idx="2" type="body"/>
          </p:nvPr>
        </p:nvSpPr>
        <p:spPr>
          <a:xfrm>
            <a:off x="609599" y="2174875"/>
            <a:ext cx="5386802" cy="3951300"/>
          </a:xfrm>
          <a:prstGeom prst="rect">
            <a:avLst/>
          </a:prstGeom>
          <a:noFill/>
          <a:ln>
            <a:noFill/>
          </a:ln>
        </p:spPr>
        <p:txBody>
          <a:bodyPr anchorCtr="0" anchor="t" bIns="60900" lIns="60900" spcFirstLastPara="1" rIns="60900" wrap="square" tIns="60900">
            <a:normAutofit/>
          </a:bodyPr>
          <a:lstStyle>
            <a:lvl1pPr indent="-355600" lvl="0" marL="457200" algn="l">
              <a:lnSpc>
                <a:spcPct val="90000"/>
              </a:lnSpc>
              <a:spcBef>
                <a:spcPts val="0"/>
              </a:spcBef>
              <a:spcAft>
                <a:spcPts val="0"/>
              </a:spcAft>
              <a:buSzPts val="2000"/>
              <a:buChar char="●"/>
              <a:defRPr/>
            </a:lvl1pPr>
            <a:lvl2pPr indent="-355600" lvl="1" marL="914400" algn="l">
              <a:lnSpc>
                <a:spcPct val="90000"/>
              </a:lnSpc>
              <a:spcBef>
                <a:spcPts val="0"/>
              </a:spcBef>
              <a:spcAft>
                <a:spcPts val="0"/>
              </a:spcAft>
              <a:buSzPts val="2000"/>
              <a:buChar char="○"/>
              <a:defRPr/>
            </a:lvl2pPr>
            <a:lvl3pPr indent="-355600" lvl="2" marL="1371600" algn="l">
              <a:lnSpc>
                <a:spcPct val="90000"/>
              </a:lnSpc>
              <a:spcBef>
                <a:spcPts val="0"/>
              </a:spcBef>
              <a:spcAft>
                <a:spcPts val="0"/>
              </a:spcAft>
              <a:buSzPts val="2000"/>
              <a:buChar char="■"/>
              <a:defRPr/>
            </a:lvl3pPr>
            <a:lvl4pPr indent="-355600" lvl="3" marL="1828800" algn="l">
              <a:lnSpc>
                <a:spcPct val="90000"/>
              </a:lnSpc>
              <a:spcBef>
                <a:spcPts val="0"/>
              </a:spcBef>
              <a:spcAft>
                <a:spcPts val="0"/>
              </a:spcAft>
              <a:buSzPts val="2000"/>
              <a:buChar char="●"/>
              <a:defRPr/>
            </a:lvl4pPr>
            <a:lvl5pPr indent="-355600" lvl="4" marL="2286000" algn="l">
              <a:lnSpc>
                <a:spcPct val="90000"/>
              </a:lnSpc>
              <a:spcBef>
                <a:spcPts val="0"/>
              </a:spcBef>
              <a:spcAft>
                <a:spcPts val="0"/>
              </a:spcAft>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74" name="Google Shape;74;p88"/>
          <p:cNvSpPr txBox="1"/>
          <p:nvPr>
            <p:ph idx="3" type="body"/>
          </p:nvPr>
        </p:nvSpPr>
        <p:spPr>
          <a:xfrm>
            <a:off x="6193366" y="1535112"/>
            <a:ext cx="5389202" cy="639601"/>
          </a:xfrm>
          <a:prstGeom prst="rect">
            <a:avLst/>
          </a:prstGeom>
          <a:noFill/>
          <a:ln>
            <a:noFill/>
          </a:ln>
        </p:spPr>
        <p:txBody>
          <a:bodyPr anchorCtr="0" anchor="b" bIns="60900" lIns="60900" spcFirstLastPara="1" rIns="60900" wrap="square" tIns="60900">
            <a:normAutofit/>
          </a:bodyPr>
          <a:lstStyle>
            <a:lvl1pPr indent="-355600" lvl="0" marL="457200" algn="l">
              <a:lnSpc>
                <a:spcPct val="90000"/>
              </a:lnSpc>
              <a:spcBef>
                <a:spcPts val="0"/>
              </a:spcBef>
              <a:spcAft>
                <a:spcPts val="0"/>
              </a:spcAft>
              <a:buSzPts val="2000"/>
              <a:buChar char="●"/>
              <a:defRPr/>
            </a:lvl1pPr>
            <a:lvl2pPr indent="-355600" lvl="1" marL="914400" algn="l">
              <a:lnSpc>
                <a:spcPct val="90000"/>
              </a:lnSpc>
              <a:spcBef>
                <a:spcPts val="0"/>
              </a:spcBef>
              <a:spcAft>
                <a:spcPts val="0"/>
              </a:spcAft>
              <a:buSzPts val="2000"/>
              <a:buChar char="○"/>
              <a:defRPr/>
            </a:lvl2pPr>
            <a:lvl3pPr indent="-355600" lvl="2" marL="1371600" algn="l">
              <a:lnSpc>
                <a:spcPct val="90000"/>
              </a:lnSpc>
              <a:spcBef>
                <a:spcPts val="0"/>
              </a:spcBef>
              <a:spcAft>
                <a:spcPts val="0"/>
              </a:spcAft>
              <a:buSzPts val="2000"/>
              <a:buChar char="■"/>
              <a:defRPr/>
            </a:lvl3pPr>
            <a:lvl4pPr indent="-355600" lvl="3" marL="1828800" algn="l">
              <a:lnSpc>
                <a:spcPct val="90000"/>
              </a:lnSpc>
              <a:spcBef>
                <a:spcPts val="0"/>
              </a:spcBef>
              <a:spcAft>
                <a:spcPts val="0"/>
              </a:spcAft>
              <a:buSzPts val="2000"/>
              <a:buChar char="●"/>
              <a:defRPr/>
            </a:lvl4pPr>
            <a:lvl5pPr indent="-355600" lvl="4" marL="2286000" algn="l">
              <a:lnSpc>
                <a:spcPct val="90000"/>
              </a:lnSpc>
              <a:spcBef>
                <a:spcPts val="0"/>
              </a:spcBef>
              <a:spcAft>
                <a:spcPts val="0"/>
              </a:spcAft>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75" name="Google Shape;75;p88"/>
          <p:cNvSpPr txBox="1"/>
          <p:nvPr>
            <p:ph idx="4" type="body"/>
          </p:nvPr>
        </p:nvSpPr>
        <p:spPr>
          <a:xfrm>
            <a:off x="6193366" y="2174875"/>
            <a:ext cx="5389202" cy="3951300"/>
          </a:xfrm>
          <a:prstGeom prst="rect">
            <a:avLst/>
          </a:prstGeom>
          <a:noFill/>
          <a:ln>
            <a:noFill/>
          </a:ln>
        </p:spPr>
        <p:txBody>
          <a:bodyPr anchorCtr="0" anchor="t" bIns="60900" lIns="60900" spcFirstLastPara="1" rIns="60900" wrap="square" tIns="60900">
            <a:normAutofit/>
          </a:bodyPr>
          <a:lstStyle>
            <a:lvl1pPr indent="-355600" lvl="0" marL="457200" algn="l">
              <a:lnSpc>
                <a:spcPct val="90000"/>
              </a:lnSpc>
              <a:spcBef>
                <a:spcPts val="0"/>
              </a:spcBef>
              <a:spcAft>
                <a:spcPts val="0"/>
              </a:spcAft>
              <a:buSzPts val="2000"/>
              <a:buChar char="●"/>
              <a:defRPr/>
            </a:lvl1pPr>
            <a:lvl2pPr indent="-355600" lvl="1" marL="914400" algn="l">
              <a:lnSpc>
                <a:spcPct val="90000"/>
              </a:lnSpc>
              <a:spcBef>
                <a:spcPts val="0"/>
              </a:spcBef>
              <a:spcAft>
                <a:spcPts val="0"/>
              </a:spcAft>
              <a:buSzPts val="2000"/>
              <a:buChar char="○"/>
              <a:defRPr/>
            </a:lvl2pPr>
            <a:lvl3pPr indent="-355600" lvl="2" marL="1371600" algn="l">
              <a:lnSpc>
                <a:spcPct val="90000"/>
              </a:lnSpc>
              <a:spcBef>
                <a:spcPts val="0"/>
              </a:spcBef>
              <a:spcAft>
                <a:spcPts val="0"/>
              </a:spcAft>
              <a:buSzPts val="2000"/>
              <a:buChar char="■"/>
              <a:defRPr/>
            </a:lvl3pPr>
            <a:lvl4pPr indent="-355600" lvl="3" marL="1828800" algn="l">
              <a:lnSpc>
                <a:spcPct val="90000"/>
              </a:lnSpc>
              <a:spcBef>
                <a:spcPts val="0"/>
              </a:spcBef>
              <a:spcAft>
                <a:spcPts val="0"/>
              </a:spcAft>
              <a:buSzPts val="2000"/>
              <a:buChar char="●"/>
              <a:defRPr/>
            </a:lvl4pPr>
            <a:lvl5pPr indent="-355600" lvl="4" marL="2286000" algn="l">
              <a:lnSpc>
                <a:spcPct val="90000"/>
              </a:lnSpc>
              <a:spcBef>
                <a:spcPts val="0"/>
              </a:spcBef>
              <a:spcAft>
                <a:spcPts val="0"/>
              </a:spcAft>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76" name="Google Shape;76;p88"/>
          <p:cNvSpPr txBox="1"/>
          <p:nvPr>
            <p:ph idx="12" type="sldNum"/>
          </p:nvPr>
        </p:nvSpPr>
        <p:spPr>
          <a:xfrm>
            <a:off x="11264308" y="6385426"/>
            <a:ext cx="318192" cy="306950"/>
          </a:xfrm>
          <a:prstGeom prst="rect">
            <a:avLst/>
          </a:prstGeom>
          <a:noFill/>
          <a:ln>
            <a:noFill/>
          </a:ln>
        </p:spPr>
        <p:txBody>
          <a:bodyPr anchorCtr="0" anchor="ctr" bIns="60900" lIns="60900" spcFirstLastPara="1" rIns="60900" wrap="square" tIns="60900">
            <a:normAutofit/>
          </a:bodyPr>
          <a:lstStyle>
            <a:lvl1pPr indent="0" lvl="0"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chemeClr val="accent1"/>
              </a:solidFill>
              <a:latin typeface="Corbel"/>
              <a:ea typeface="Corbel"/>
              <a:cs typeface="Corbel"/>
              <a:sym typeface="Corbe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3">
    <p:bg>
      <p:bgPr>
        <a:solidFill>
          <a:srgbClr val="FFFFFF"/>
        </a:solidFill>
      </p:bgPr>
    </p:bg>
    <p:spTree>
      <p:nvGrpSpPr>
        <p:cNvPr id="77" name="Shape 77"/>
        <p:cNvGrpSpPr/>
        <p:nvPr/>
      </p:nvGrpSpPr>
      <p:grpSpPr>
        <a:xfrm>
          <a:off x="0" y="0"/>
          <a:ext cx="0" cy="0"/>
          <a:chOff x="0" y="0"/>
          <a:chExt cx="0" cy="0"/>
        </a:xfrm>
      </p:grpSpPr>
      <p:sp>
        <p:nvSpPr>
          <p:cNvPr id="78" name="Google Shape;78;p89"/>
          <p:cNvSpPr txBox="1"/>
          <p:nvPr>
            <p:ph type="title"/>
          </p:nvPr>
        </p:nvSpPr>
        <p:spPr>
          <a:xfrm>
            <a:off x="415611" y="992767"/>
            <a:ext cx="11360701" cy="2736901"/>
          </a:xfrm>
          <a:prstGeom prst="rect">
            <a:avLst/>
          </a:prstGeom>
          <a:noFill/>
          <a:ln>
            <a:noFill/>
          </a:ln>
        </p:spPr>
        <p:txBody>
          <a:bodyPr anchorCtr="0" anchor="b" bIns="121875" lIns="121875" spcFirstLastPara="1" rIns="121875" wrap="square" tIns="121875">
            <a:normAutofit/>
          </a:bodyPr>
          <a:lstStyle>
            <a:lvl1pPr lvl="0" algn="ctr">
              <a:lnSpc>
                <a:spcPct val="100000"/>
              </a:lnSpc>
              <a:spcBef>
                <a:spcPts val="0"/>
              </a:spcBef>
              <a:spcAft>
                <a:spcPts val="0"/>
              </a:spcAft>
              <a:buClr>
                <a:srgbClr val="000000"/>
              </a:buClr>
              <a:buSzPts val="6900"/>
              <a:buFont typeface="Arial"/>
              <a:buNone/>
              <a:defRPr sz="6900">
                <a:solidFill>
                  <a:srgbClr val="000000"/>
                </a:solidFill>
                <a:latin typeface="Arial"/>
                <a:ea typeface="Arial"/>
                <a:cs typeface="Arial"/>
                <a:sym typeface="Arial"/>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79" name="Google Shape;79;p89"/>
          <p:cNvSpPr txBox="1"/>
          <p:nvPr>
            <p:ph idx="1" type="body"/>
          </p:nvPr>
        </p:nvSpPr>
        <p:spPr>
          <a:xfrm>
            <a:off x="415600" y="3778832"/>
            <a:ext cx="11360701" cy="1056901"/>
          </a:xfrm>
          <a:prstGeom prst="rect">
            <a:avLst/>
          </a:prstGeom>
          <a:noFill/>
          <a:ln>
            <a:noFill/>
          </a:ln>
        </p:spPr>
        <p:txBody>
          <a:bodyPr anchorCtr="0" anchor="t" bIns="121875" lIns="121875" spcFirstLastPara="1" rIns="121875" wrap="square" tIns="121875">
            <a:normAutofit/>
          </a:bodyPr>
          <a:lstStyle>
            <a:lvl1pPr indent="-228600" lvl="0" marL="457200" algn="ctr">
              <a:lnSpc>
                <a:spcPct val="100000"/>
              </a:lnSpc>
              <a:spcBef>
                <a:spcPts val="0"/>
              </a:spcBef>
              <a:spcAft>
                <a:spcPts val="0"/>
              </a:spcAft>
              <a:buClr>
                <a:srgbClr val="595959"/>
              </a:buClr>
              <a:buSzPts val="3700"/>
              <a:buFont typeface="Arial"/>
              <a:buNone/>
              <a:defRPr sz="3700">
                <a:solidFill>
                  <a:srgbClr val="595959"/>
                </a:solidFill>
                <a:latin typeface="Arial"/>
                <a:ea typeface="Arial"/>
                <a:cs typeface="Arial"/>
                <a:sym typeface="Arial"/>
              </a:defRPr>
            </a:lvl1pPr>
            <a:lvl2pPr indent="-228600" lvl="1" marL="914400" algn="ctr">
              <a:lnSpc>
                <a:spcPct val="100000"/>
              </a:lnSpc>
              <a:spcBef>
                <a:spcPts val="0"/>
              </a:spcBef>
              <a:spcAft>
                <a:spcPts val="0"/>
              </a:spcAft>
              <a:buClr>
                <a:srgbClr val="595959"/>
              </a:buClr>
              <a:buSzPts val="3700"/>
              <a:buFont typeface="Arial"/>
              <a:buNone/>
              <a:defRPr sz="3700">
                <a:solidFill>
                  <a:srgbClr val="595959"/>
                </a:solidFill>
                <a:latin typeface="Arial"/>
                <a:ea typeface="Arial"/>
                <a:cs typeface="Arial"/>
                <a:sym typeface="Arial"/>
              </a:defRPr>
            </a:lvl2pPr>
            <a:lvl3pPr indent="-228600" lvl="2" marL="1371600" algn="ctr">
              <a:lnSpc>
                <a:spcPct val="100000"/>
              </a:lnSpc>
              <a:spcBef>
                <a:spcPts val="0"/>
              </a:spcBef>
              <a:spcAft>
                <a:spcPts val="0"/>
              </a:spcAft>
              <a:buClr>
                <a:srgbClr val="595959"/>
              </a:buClr>
              <a:buSzPts val="3700"/>
              <a:buFont typeface="Arial"/>
              <a:buNone/>
              <a:defRPr sz="3700">
                <a:solidFill>
                  <a:srgbClr val="595959"/>
                </a:solidFill>
                <a:latin typeface="Arial"/>
                <a:ea typeface="Arial"/>
                <a:cs typeface="Arial"/>
                <a:sym typeface="Arial"/>
              </a:defRPr>
            </a:lvl3pPr>
            <a:lvl4pPr indent="-228600" lvl="3" marL="1828800" algn="ctr">
              <a:lnSpc>
                <a:spcPct val="100000"/>
              </a:lnSpc>
              <a:spcBef>
                <a:spcPts val="0"/>
              </a:spcBef>
              <a:spcAft>
                <a:spcPts val="0"/>
              </a:spcAft>
              <a:buClr>
                <a:srgbClr val="595959"/>
              </a:buClr>
              <a:buSzPts val="3700"/>
              <a:buFont typeface="Arial"/>
              <a:buNone/>
              <a:defRPr sz="3700">
                <a:solidFill>
                  <a:srgbClr val="595959"/>
                </a:solidFill>
                <a:latin typeface="Arial"/>
                <a:ea typeface="Arial"/>
                <a:cs typeface="Arial"/>
                <a:sym typeface="Arial"/>
              </a:defRPr>
            </a:lvl4pPr>
            <a:lvl5pPr indent="-228600" lvl="4" marL="2286000" algn="ctr">
              <a:lnSpc>
                <a:spcPct val="100000"/>
              </a:lnSpc>
              <a:spcBef>
                <a:spcPts val="0"/>
              </a:spcBef>
              <a:spcAft>
                <a:spcPts val="0"/>
              </a:spcAft>
              <a:buClr>
                <a:srgbClr val="595959"/>
              </a:buClr>
              <a:buSzPts val="3700"/>
              <a:buFont typeface="Arial"/>
              <a:buNone/>
              <a:defRPr sz="3700">
                <a:solidFill>
                  <a:srgbClr val="595959"/>
                </a:solidFill>
                <a:latin typeface="Arial"/>
                <a:ea typeface="Arial"/>
                <a:cs typeface="Arial"/>
                <a:sym typeface="Arial"/>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80" name="Google Shape;80;p89"/>
          <p:cNvSpPr txBox="1"/>
          <p:nvPr>
            <p:ph idx="12" type="sldNum"/>
          </p:nvPr>
        </p:nvSpPr>
        <p:spPr>
          <a:xfrm>
            <a:off x="11588170" y="6265523"/>
            <a:ext cx="440142" cy="428900"/>
          </a:xfrm>
          <a:prstGeom prst="rect">
            <a:avLst/>
          </a:prstGeom>
          <a:noFill/>
          <a:ln>
            <a:noFill/>
          </a:ln>
        </p:spPr>
        <p:txBody>
          <a:bodyPr anchorCtr="0" anchor="ctr" bIns="121875" lIns="121875" spcFirstLastPara="1" rIns="121875" wrap="square" tIns="121875">
            <a:normAutofit/>
          </a:bodyPr>
          <a:lstStyle>
            <a:lvl1pPr indent="0" lvl="0"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chemeClr val="accent1"/>
              </a:solidFill>
              <a:latin typeface="Corbel"/>
              <a:ea typeface="Corbel"/>
              <a:cs typeface="Corbel"/>
              <a:sym typeface="Corbe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 type="secHead">
  <p:cSld name="SECTION_HEADER">
    <p:bg>
      <p:bgPr>
        <a:solidFill>
          <a:srgbClr val="FFFFFF"/>
        </a:solidFill>
      </p:bgPr>
    </p:bg>
    <p:spTree>
      <p:nvGrpSpPr>
        <p:cNvPr id="81" name="Shape 81"/>
        <p:cNvGrpSpPr/>
        <p:nvPr/>
      </p:nvGrpSpPr>
      <p:grpSpPr>
        <a:xfrm>
          <a:off x="0" y="0"/>
          <a:ext cx="0" cy="0"/>
          <a:chOff x="0" y="0"/>
          <a:chExt cx="0" cy="0"/>
        </a:xfrm>
      </p:grpSpPr>
      <p:sp>
        <p:nvSpPr>
          <p:cNvPr id="82" name="Google Shape;82;p90"/>
          <p:cNvSpPr txBox="1"/>
          <p:nvPr>
            <p:ph type="title"/>
          </p:nvPr>
        </p:nvSpPr>
        <p:spPr>
          <a:xfrm>
            <a:off x="415600" y="2867799"/>
            <a:ext cx="11360701" cy="1122301"/>
          </a:xfrm>
          <a:prstGeom prst="rect">
            <a:avLst/>
          </a:prstGeom>
          <a:noFill/>
          <a:ln>
            <a:noFill/>
          </a:ln>
        </p:spPr>
        <p:txBody>
          <a:bodyPr anchorCtr="0" anchor="ctr" bIns="121875" lIns="121875" spcFirstLastPara="1" rIns="121875" wrap="square" tIns="121875">
            <a:normAutofit/>
          </a:bodyPr>
          <a:lstStyle>
            <a:lvl1pPr lvl="0" algn="ctr">
              <a:lnSpc>
                <a:spcPct val="100000"/>
              </a:lnSpc>
              <a:spcBef>
                <a:spcPts val="0"/>
              </a:spcBef>
              <a:spcAft>
                <a:spcPts val="0"/>
              </a:spcAft>
              <a:buClr>
                <a:srgbClr val="000000"/>
              </a:buClr>
              <a:buSzPts val="4800"/>
              <a:buFont typeface="Arial"/>
              <a:buNone/>
              <a:defRPr sz="4800">
                <a:solidFill>
                  <a:srgbClr val="000000"/>
                </a:solidFill>
                <a:latin typeface="Arial"/>
                <a:ea typeface="Arial"/>
                <a:cs typeface="Arial"/>
                <a:sym typeface="Arial"/>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83" name="Google Shape;83;p90"/>
          <p:cNvSpPr txBox="1"/>
          <p:nvPr>
            <p:ph idx="12" type="sldNum"/>
          </p:nvPr>
        </p:nvSpPr>
        <p:spPr>
          <a:xfrm>
            <a:off x="11588170" y="6265523"/>
            <a:ext cx="440142" cy="428900"/>
          </a:xfrm>
          <a:prstGeom prst="rect">
            <a:avLst/>
          </a:prstGeom>
          <a:noFill/>
          <a:ln>
            <a:noFill/>
          </a:ln>
        </p:spPr>
        <p:txBody>
          <a:bodyPr anchorCtr="0" anchor="ctr" bIns="121875" lIns="121875" spcFirstLastPara="1" rIns="121875" wrap="square" tIns="121875">
            <a:normAutofit/>
          </a:bodyPr>
          <a:lstStyle>
            <a:lvl1pPr indent="0" lvl="0"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chemeClr val="accent1"/>
              </a:solidFill>
              <a:latin typeface="Corbel"/>
              <a:ea typeface="Corbel"/>
              <a:cs typeface="Corbel"/>
              <a:sym typeface="Corbe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p:cSld name="TITLE_ONLY 2">
    <p:bg>
      <p:bgPr>
        <a:solidFill>
          <a:srgbClr val="FFFFFF"/>
        </a:solidFill>
      </p:bgPr>
    </p:bg>
    <p:spTree>
      <p:nvGrpSpPr>
        <p:cNvPr id="84" name="Shape 84"/>
        <p:cNvGrpSpPr/>
        <p:nvPr/>
      </p:nvGrpSpPr>
      <p:grpSpPr>
        <a:xfrm>
          <a:off x="0" y="0"/>
          <a:ext cx="0" cy="0"/>
          <a:chOff x="0" y="0"/>
          <a:chExt cx="0" cy="0"/>
        </a:xfrm>
      </p:grpSpPr>
      <p:sp>
        <p:nvSpPr>
          <p:cNvPr id="85" name="Google Shape;85;p91"/>
          <p:cNvSpPr txBox="1"/>
          <p:nvPr>
            <p:ph type="title"/>
          </p:nvPr>
        </p:nvSpPr>
        <p:spPr>
          <a:xfrm>
            <a:off x="415600" y="593366"/>
            <a:ext cx="11360701" cy="763501"/>
          </a:xfrm>
          <a:prstGeom prst="rect">
            <a:avLst/>
          </a:prstGeom>
          <a:noFill/>
          <a:ln>
            <a:noFill/>
          </a:ln>
        </p:spPr>
        <p:txBody>
          <a:bodyPr anchorCtr="0" anchor="t" bIns="121875" lIns="121875" spcFirstLastPara="1" rIns="121875" wrap="square" tIns="121875">
            <a:normAutofit/>
          </a:bodyPr>
          <a:lstStyle>
            <a:lvl1pPr lvl="0" algn="l">
              <a:lnSpc>
                <a:spcPct val="100000"/>
              </a:lnSpc>
              <a:spcBef>
                <a:spcPts val="0"/>
              </a:spcBef>
              <a:spcAft>
                <a:spcPts val="0"/>
              </a:spcAft>
              <a:buClr>
                <a:srgbClr val="000000"/>
              </a:buClr>
              <a:buSzPts val="3700"/>
              <a:buFont typeface="Arial"/>
              <a:buNone/>
              <a:defRPr sz="3700">
                <a:solidFill>
                  <a:srgbClr val="000000"/>
                </a:solidFill>
                <a:latin typeface="Arial"/>
                <a:ea typeface="Arial"/>
                <a:cs typeface="Arial"/>
                <a:sym typeface="Arial"/>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86" name="Google Shape;86;p91"/>
          <p:cNvSpPr txBox="1"/>
          <p:nvPr>
            <p:ph idx="12" type="sldNum"/>
          </p:nvPr>
        </p:nvSpPr>
        <p:spPr>
          <a:xfrm>
            <a:off x="11588170" y="6265523"/>
            <a:ext cx="440142" cy="428900"/>
          </a:xfrm>
          <a:prstGeom prst="rect">
            <a:avLst/>
          </a:prstGeom>
          <a:noFill/>
          <a:ln>
            <a:noFill/>
          </a:ln>
        </p:spPr>
        <p:txBody>
          <a:bodyPr anchorCtr="0" anchor="ctr" bIns="121875" lIns="121875" spcFirstLastPara="1" rIns="121875" wrap="square" tIns="121875">
            <a:normAutofit/>
          </a:bodyPr>
          <a:lstStyle>
            <a:lvl1pPr indent="0" lvl="0"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chemeClr val="accent1"/>
              </a:solidFill>
              <a:latin typeface="Corbel"/>
              <a:ea typeface="Corbel"/>
              <a:cs typeface="Corbel"/>
              <a:sym typeface="Corbe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p:cSld name="TITLE_AND_BODY 3">
    <p:bg>
      <p:bgPr>
        <a:solidFill>
          <a:srgbClr val="FFFFFF"/>
        </a:solidFill>
      </p:bgPr>
    </p:bg>
    <p:spTree>
      <p:nvGrpSpPr>
        <p:cNvPr id="87" name="Shape 87"/>
        <p:cNvGrpSpPr/>
        <p:nvPr/>
      </p:nvGrpSpPr>
      <p:grpSpPr>
        <a:xfrm>
          <a:off x="0" y="0"/>
          <a:ext cx="0" cy="0"/>
          <a:chOff x="0" y="0"/>
          <a:chExt cx="0" cy="0"/>
        </a:xfrm>
      </p:grpSpPr>
      <p:sp>
        <p:nvSpPr>
          <p:cNvPr id="88" name="Google Shape;88;p92"/>
          <p:cNvSpPr txBox="1"/>
          <p:nvPr>
            <p:ph type="title"/>
          </p:nvPr>
        </p:nvSpPr>
        <p:spPr>
          <a:xfrm>
            <a:off x="415600" y="593366"/>
            <a:ext cx="11360701" cy="763501"/>
          </a:xfrm>
          <a:prstGeom prst="rect">
            <a:avLst/>
          </a:prstGeom>
          <a:noFill/>
          <a:ln>
            <a:noFill/>
          </a:ln>
        </p:spPr>
        <p:txBody>
          <a:bodyPr anchorCtr="0" anchor="t" bIns="121875" lIns="121875" spcFirstLastPara="1" rIns="121875" wrap="square" tIns="121875">
            <a:normAutofit/>
          </a:bodyPr>
          <a:lstStyle>
            <a:lvl1pPr lvl="0" algn="l">
              <a:lnSpc>
                <a:spcPct val="100000"/>
              </a:lnSpc>
              <a:spcBef>
                <a:spcPts val="0"/>
              </a:spcBef>
              <a:spcAft>
                <a:spcPts val="0"/>
              </a:spcAft>
              <a:buClr>
                <a:srgbClr val="000000"/>
              </a:buClr>
              <a:buSzPts val="3700"/>
              <a:buFont typeface="Arial"/>
              <a:buNone/>
              <a:defRPr sz="3700">
                <a:solidFill>
                  <a:srgbClr val="000000"/>
                </a:solidFill>
                <a:latin typeface="Arial"/>
                <a:ea typeface="Arial"/>
                <a:cs typeface="Arial"/>
                <a:sym typeface="Arial"/>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89" name="Google Shape;89;p92"/>
          <p:cNvSpPr txBox="1"/>
          <p:nvPr>
            <p:ph idx="1" type="body"/>
          </p:nvPr>
        </p:nvSpPr>
        <p:spPr>
          <a:xfrm>
            <a:off x="415600" y="1536633"/>
            <a:ext cx="11360701" cy="4555200"/>
          </a:xfrm>
          <a:prstGeom prst="rect">
            <a:avLst/>
          </a:prstGeom>
          <a:noFill/>
          <a:ln>
            <a:noFill/>
          </a:ln>
        </p:spPr>
        <p:txBody>
          <a:bodyPr anchorCtr="0" anchor="t" bIns="121875" lIns="121875" spcFirstLastPara="1" rIns="121875" wrap="square" tIns="121875">
            <a:normAutofit/>
          </a:bodyPr>
          <a:lstStyle>
            <a:lvl1pPr indent="-381000" lvl="0" marL="457200" algn="l">
              <a:lnSpc>
                <a:spcPct val="115000"/>
              </a:lnSpc>
              <a:spcBef>
                <a:spcPts val="0"/>
              </a:spcBef>
              <a:spcAft>
                <a:spcPts val="0"/>
              </a:spcAft>
              <a:buClr>
                <a:srgbClr val="595959"/>
              </a:buClr>
              <a:buSzPts val="2400"/>
              <a:buFont typeface="Arial"/>
              <a:buChar char="●"/>
              <a:defRPr sz="2400">
                <a:solidFill>
                  <a:srgbClr val="595959"/>
                </a:solidFill>
                <a:latin typeface="Arial"/>
                <a:ea typeface="Arial"/>
                <a:cs typeface="Arial"/>
                <a:sym typeface="Arial"/>
              </a:defRPr>
            </a:lvl1pPr>
            <a:lvl2pPr indent="-381000" lvl="1" marL="914400" algn="l">
              <a:lnSpc>
                <a:spcPct val="115000"/>
              </a:lnSpc>
              <a:spcBef>
                <a:spcPts val="0"/>
              </a:spcBef>
              <a:spcAft>
                <a:spcPts val="0"/>
              </a:spcAft>
              <a:buClr>
                <a:srgbClr val="595959"/>
              </a:buClr>
              <a:buSzPts val="2400"/>
              <a:buFont typeface="Arial"/>
              <a:buChar char="○"/>
              <a:defRPr sz="2400">
                <a:solidFill>
                  <a:srgbClr val="595959"/>
                </a:solidFill>
                <a:latin typeface="Arial"/>
                <a:ea typeface="Arial"/>
                <a:cs typeface="Arial"/>
                <a:sym typeface="Arial"/>
              </a:defRPr>
            </a:lvl2pPr>
            <a:lvl3pPr indent="-381000" lvl="2" marL="1371600" algn="l">
              <a:lnSpc>
                <a:spcPct val="115000"/>
              </a:lnSpc>
              <a:spcBef>
                <a:spcPts val="0"/>
              </a:spcBef>
              <a:spcAft>
                <a:spcPts val="0"/>
              </a:spcAft>
              <a:buClr>
                <a:srgbClr val="595959"/>
              </a:buClr>
              <a:buSzPts val="2400"/>
              <a:buFont typeface="Arial"/>
              <a:buChar char="■"/>
              <a:defRPr sz="2400">
                <a:solidFill>
                  <a:srgbClr val="595959"/>
                </a:solidFill>
                <a:latin typeface="Arial"/>
                <a:ea typeface="Arial"/>
                <a:cs typeface="Arial"/>
                <a:sym typeface="Arial"/>
              </a:defRPr>
            </a:lvl3pPr>
            <a:lvl4pPr indent="-381000" lvl="3" marL="1828800" algn="l">
              <a:lnSpc>
                <a:spcPct val="115000"/>
              </a:lnSpc>
              <a:spcBef>
                <a:spcPts val="0"/>
              </a:spcBef>
              <a:spcAft>
                <a:spcPts val="0"/>
              </a:spcAft>
              <a:buClr>
                <a:srgbClr val="595959"/>
              </a:buClr>
              <a:buSzPts val="2400"/>
              <a:buFont typeface="Arial"/>
              <a:buChar char="●"/>
              <a:defRPr sz="2400">
                <a:solidFill>
                  <a:srgbClr val="595959"/>
                </a:solidFill>
                <a:latin typeface="Arial"/>
                <a:ea typeface="Arial"/>
                <a:cs typeface="Arial"/>
                <a:sym typeface="Arial"/>
              </a:defRPr>
            </a:lvl4pPr>
            <a:lvl5pPr indent="-381000" lvl="4" marL="2286000" algn="l">
              <a:lnSpc>
                <a:spcPct val="115000"/>
              </a:lnSpc>
              <a:spcBef>
                <a:spcPts val="0"/>
              </a:spcBef>
              <a:spcAft>
                <a:spcPts val="0"/>
              </a:spcAft>
              <a:buClr>
                <a:srgbClr val="595959"/>
              </a:buClr>
              <a:buSzPts val="2400"/>
              <a:buFont typeface="Arial"/>
              <a:buChar char="○"/>
              <a:defRPr sz="2400">
                <a:solidFill>
                  <a:srgbClr val="595959"/>
                </a:solidFill>
                <a:latin typeface="Arial"/>
                <a:ea typeface="Arial"/>
                <a:cs typeface="Arial"/>
                <a:sym typeface="Arial"/>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90" name="Google Shape;90;p92"/>
          <p:cNvSpPr txBox="1"/>
          <p:nvPr>
            <p:ph idx="12" type="sldNum"/>
          </p:nvPr>
        </p:nvSpPr>
        <p:spPr>
          <a:xfrm>
            <a:off x="11588170" y="6265523"/>
            <a:ext cx="440142" cy="428900"/>
          </a:xfrm>
          <a:prstGeom prst="rect">
            <a:avLst/>
          </a:prstGeom>
          <a:noFill/>
          <a:ln>
            <a:noFill/>
          </a:ln>
        </p:spPr>
        <p:txBody>
          <a:bodyPr anchorCtr="0" anchor="ctr" bIns="121875" lIns="121875" spcFirstLastPara="1" rIns="121875" wrap="square" tIns="121875">
            <a:normAutofit/>
          </a:bodyPr>
          <a:lstStyle>
            <a:lvl1pPr indent="0" lvl="0"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chemeClr val="accent1"/>
              </a:solidFill>
              <a:latin typeface="Corbel"/>
              <a:ea typeface="Corbel"/>
              <a:cs typeface="Corbel"/>
              <a:sym typeface="Corbe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type="tx">
  <p:cSld name="TITLE_AND_BODY">
    <p:spTree>
      <p:nvGrpSpPr>
        <p:cNvPr id="14" name="Shape 14"/>
        <p:cNvGrpSpPr/>
        <p:nvPr/>
      </p:nvGrpSpPr>
      <p:grpSpPr>
        <a:xfrm>
          <a:off x="0" y="0"/>
          <a:ext cx="0" cy="0"/>
          <a:chOff x="0" y="0"/>
          <a:chExt cx="0" cy="0"/>
        </a:xfrm>
      </p:grpSpPr>
      <p:sp>
        <p:nvSpPr>
          <p:cNvPr id="15" name="Google Shape;15;p75"/>
          <p:cNvSpPr txBox="1"/>
          <p:nvPr>
            <p:ph type="title"/>
          </p:nvPr>
        </p:nvSpPr>
        <p:spPr>
          <a:xfrm>
            <a:off x="252919" y="1123837"/>
            <a:ext cx="2947500" cy="4601101"/>
          </a:xfrm>
          <a:prstGeom prst="rect">
            <a:avLst/>
          </a:prstGeom>
          <a:noFill/>
          <a:ln>
            <a:noFill/>
          </a:ln>
        </p:spPr>
        <p:txBody>
          <a:bodyPr anchorCtr="0" anchor="ctr" bIns="45675" lIns="45675" spcFirstLastPara="1" rIns="45675" wrap="square" tIns="45675">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16" name="Google Shape;16;p75"/>
          <p:cNvSpPr txBox="1"/>
          <p:nvPr>
            <p:ph idx="1" type="body"/>
          </p:nvPr>
        </p:nvSpPr>
        <p:spPr>
          <a:xfrm>
            <a:off x="3869268" y="864108"/>
            <a:ext cx="7315201" cy="5120700"/>
          </a:xfrm>
          <a:prstGeom prst="rect">
            <a:avLst/>
          </a:prstGeom>
          <a:noFill/>
          <a:ln>
            <a:noFill/>
          </a:ln>
        </p:spPr>
        <p:txBody>
          <a:bodyPr anchorCtr="0" anchor="ctr" bIns="45675" lIns="45675" spcFirstLastPara="1" rIns="45675" wrap="square" tIns="45675">
            <a:normAutofit/>
          </a:bodyPr>
          <a:lstStyle>
            <a:lvl1pPr indent="-355600" lvl="0" marL="457200" algn="l">
              <a:lnSpc>
                <a:spcPct val="90000"/>
              </a:lnSpc>
              <a:spcBef>
                <a:spcPts val="1200"/>
              </a:spcBef>
              <a:spcAft>
                <a:spcPts val="0"/>
              </a:spcAft>
              <a:buSzPts val="2000"/>
              <a:buChar char="●"/>
              <a:defRPr/>
            </a:lvl1pPr>
            <a:lvl2pPr indent="-355600" lvl="1" marL="914400" algn="l">
              <a:lnSpc>
                <a:spcPct val="90000"/>
              </a:lnSpc>
              <a:spcBef>
                <a:spcPts val="1200"/>
              </a:spcBef>
              <a:spcAft>
                <a:spcPts val="0"/>
              </a:spcAft>
              <a:buSzPts val="2000"/>
              <a:buChar char="●"/>
              <a:defRPr/>
            </a:lvl2pPr>
            <a:lvl3pPr indent="-355600" lvl="2" marL="1371600" algn="l">
              <a:lnSpc>
                <a:spcPct val="90000"/>
              </a:lnSpc>
              <a:spcBef>
                <a:spcPts val="1200"/>
              </a:spcBef>
              <a:spcAft>
                <a:spcPts val="0"/>
              </a:spcAft>
              <a:buSzPts val="2000"/>
              <a:buChar char="●"/>
              <a:defRPr/>
            </a:lvl3pPr>
            <a:lvl4pPr indent="-355600" lvl="3" marL="1828800" algn="l">
              <a:lnSpc>
                <a:spcPct val="90000"/>
              </a:lnSpc>
              <a:spcBef>
                <a:spcPts val="1200"/>
              </a:spcBef>
              <a:spcAft>
                <a:spcPts val="0"/>
              </a:spcAft>
              <a:buSzPts val="2000"/>
              <a:buChar char="●"/>
              <a:defRPr/>
            </a:lvl4pPr>
            <a:lvl5pPr indent="-355600" lvl="4" marL="2286000" algn="l">
              <a:lnSpc>
                <a:spcPct val="90000"/>
              </a:lnSpc>
              <a:spcBef>
                <a:spcPts val="1200"/>
              </a:spcBef>
              <a:spcAft>
                <a:spcPts val="0"/>
              </a:spcAft>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17" name="Google Shape;17;p75"/>
          <p:cNvSpPr txBox="1"/>
          <p:nvPr>
            <p:ph idx="12" type="sldNum"/>
          </p:nvPr>
        </p:nvSpPr>
        <p:spPr>
          <a:xfrm>
            <a:off x="11908561" y="6404312"/>
            <a:ext cx="256501" cy="269201"/>
          </a:xfrm>
          <a:prstGeom prst="rect">
            <a:avLst/>
          </a:prstGeom>
          <a:noFill/>
          <a:ln>
            <a:noFill/>
          </a:ln>
        </p:spPr>
        <p:txBody>
          <a:bodyPr anchorCtr="0" anchor="ctr" bIns="45675" lIns="45675" spcFirstLastPara="1" rIns="45675" wrap="square" tIns="45675">
            <a:spAutoFit/>
          </a:bodyPr>
          <a:lstStyle>
            <a:lvl1pPr indent="0" lvl="0"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1pPr>
            <a:lvl2pPr indent="0" lvl="1"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2pPr>
            <a:lvl3pPr indent="0" lvl="2"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3pPr>
            <a:lvl4pPr indent="0" lvl="3"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4pPr>
            <a:lvl5pPr indent="0" lvl="4"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5pPr>
            <a:lvl6pPr indent="0" lvl="5"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6pPr>
            <a:lvl7pPr indent="0" lvl="6"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7pPr>
            <a:lvl8pPr indent="0" lvl="7"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8pPr>
            <a:lvl9pPr indent="0" lvl="8"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NUMBER">
  <p:cSld name="BIG_NUMBER 2">
    <p:bg>
      <p:bgPr>
        <a:solidFill>
          <a:srgbClr val="FFFFFF"/>
        </a:solidFill>
      </p:bgPr>
    </p:bg>
    <p:spTree>
      <p:nvGrpSpPr>
        <p:cNvPr id="91" name="Shape 91"/>
        <p:cNvGrpSpPr/>
        <p:nvPr/>
      </p:nvGrpSpPr>
      <p:grpSpPr>
        <a:xfrm>
          <a:off x="0" y="0"/>
          <a:ext cx="0" cy="0"/>
          <a:chOff x="0" y="0"/>
          <a:chExt cx="0" cy="0"/>
        </a:xfrm>
      </p:grpSpPr>
      <p:sp>
        <p:nvSpPr>
          <p:cNvPr id="92" name="Google Shape;92;p93"/>
          <p:cNvSpPr txBox="1"/>
          <p:nvPr>
            <p:ph hasCustomPrompt="1" type="title"/>
          </p:nvPr>
        </p:nvSpPr>
        <p:spPr>
          <a:xfrm>
            <a:off x="415600" y="1474833"/>
            <a:ext cx="11360701" cy="2618101"/>
          </a:xfrm>
          <a:prstGeom prst="rect">
            <a:avLst/>
          </a:prstGeom>
          <a:noFill/>
          <a:ln>
            <a:noFill/>
          </a:ln>
        </p:spPr>
        <p:txBody>
          <a:bodyPr anchorCtr="0" anchor="b" bIns="121875" lIns="121875" spcFirstLastPara="1" rIns="121875" wrap="square" tIns="121875">
            <a:normAutofit/>
          </a:bodyPr>
          <a:lstStyle>
            <a:lvl1pPr lvl="0" algn="ctr">
              <a:lnSpc>
                <a:spcPct val="100000"/>
              </a:lnSpc>
              <a:spcBef>
                <a:spcPts val="0"/>
              </a:spcBef>
              <a:spcAft>
                <a:spcPts val="0"/>
              </a:spcAft>
              <a:buClr>
                <a:srgbClr val="000000"/>
              </a:buClr>
              <a:buSzPts val="16000"/>
              <a:buFont typeface="Arial"/>
              <a:buNone/>
              <a:defRPr sz="16000">
                <a:solidFill>
                  <a:srgbClr val="000000"/>
                </a:solidFill>
                <a:latin typeface="Arial"/>
                <a:ea typeface="Arial"/>
                <a:cs typeface="Arial"/>
                <a:sym typeface="Arial"/>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t>xx%</a:t>
            </a:r>
          </a:p>
        </p:txBody>
      </p:sp>
      <p:sp>
        <p:nvSpPr>
          <p:cNvPr id="93" name="Google Shape;93;p93"/>
          <p:cNvSpPr txBox="1"/>
          <p:nvPr>
            <p:ph idx="1" type="body"/>
          </p:nvPr>
        </p:nvSpPr>
        <p:spPr>
          <a:xfrm>
            <a:off x="415600" y="4202967"/>
            <a:ext cx="11360701" cy="1734301"/>
          </a:xfrm>
          <a:prstGeom prst="rect">
            <a:avLst/>
          </a:prstGeom>
          <a:noFill/>
          <a:ln>
            <a:noFill/>
          </a:ln>
        </p:spPr>
        <p:txBody>
          <a:bodyPr anchorCtr="0" anchor="t" bIns="121875" lIns="121875" spcFirstLastPara="1" rIns="121875" wrap="square" tIns="121875">
            <a:normAutofit/>
          </a:bodyPr>
          <a:lstStyle>
            <a:lvl1pPr indent="-381000" lvl="0" marL="457200" algn="ctr">
              <a:lnSpc>
                <a:spcPct val="115000"/>
              </a:lnSpc>
              <a:spcBef>
                <a:spcPts val="0"/>
              </a:spcBef>
              <a:spcAft>
                <a:spcPts val="0"/>
              </a:spcAft>
              <a:buClr>
                <a:srgbClr val="595959"/>
              </a:buClr>
              <a:buSzPts val="2400"/>
              <a:buFont typeface="Arial"/>
              <a:buChar char="●"/>
              <a:defRPr sz="2400">
                <a:solidFill>
                  <a:srgbClr val="595959"/>
                </a:solidFill>
                <a:latin typeface="Arial"/>
                <a:ea typeface="Arial"/>
                <a:cs typeface="Arial"/>
                <a:sym typeface="Arial"/>
              </a:defRPr>
            </a:lvl1pPr>
            <a:lvl2pPr indent="-381000" lvl="1" marL="914400" algn="ctr">
              <a:lnSpc>
                <a:spcPct val="115000"/>
              </a:lnSpc>
              <a:spcBef>
                <a:spcPts val="0"/>
              </a:spcBef>
              <a:spcAft>
                <a:spcPts val="0"/>
              </a:spcAft>
              <a:buClr>
                <a:srgbClr val="595959"/>
              </a:buClr>
              <a:buSzPts val="2400"/>
              <a:buFont typeface="Arial"/>
              <a:buChar char="○"/>
              <a:defRPr sz="2400">
                <a:solidFill>
                  <a:srgbClr val="595959"/>
                </a:solidFill>
                <a:latin typeface="Arial"/>
                <a:ea typeface="Arial"/>
                <a:cs typeface="Arial"/>
                <a:sym typeface="Arial"/>
              </a:defRPr>
            </a:lvl2pPr>
            <a:lvl3pPr indent="-381000" lvl="2" marL="1371600" algn="ctr">
              <a:lnSpc>
                <a:spcPct val="115000"/>
              </a:lnSpc>
              <a:spcBef>
                <a:spcPts val="0"/>
              </a:spcBef>
              <a:spcAft>
                <a:spcPts val="0"/>
              </a:spcAft>
              <a:buClr>
                <a:srgbClr val="595959"/>
              </a:buClr>
              <a:buSzPts val="2400"/>
              <a:buFont typeface="Arial"/>
              <a:buChar char="■"/>
              <a:defRPr sz="2400">
                <a:solidFill>
                  <a:srgbClr val="595959"/>
                </a:solidFill>
                <a:latin typeface="Arial"/>
                <a:ea typeface="Arial"/>
                <a:cs typeface="Arial"/>
                <a:sym typeface="Arial"/>
              </a:defRPr>
            </a:lvl3pPr>
            <a:lvl4pPr indent="-381000" lvl="3" marL="1828800" algn="ctr">
              <a:lnSpc>
                <a:spcPct val="115000"/>
              </a:lnSpc>
              <a:spcBef>
                <a:spcPts val="0"/>
              </a:spcBef>
              <a:spcAft>
                <a:spcPts val="0"/>
              </a:spcAft>
              <a:buClr>
                <a:srgbClr val="595959"/>
              </a:buClr>
              <a:buSzPts val="2400"/>
              <a:buFont typeface="Arial"/>
              <a:buChar char="●"/>
              <a:defRPr sz="2400">
                <a:solidFill>
                  <a:srgbClr val="595959"/>
                </a:solidFill>
                <a:latin typeface="Arial"/>
                <a:ea typeface="Arial"/>
                <a:cs typeface="Arial"/>
                <a:sym typeface="Arial"/>
              </a:defRPr>
            </a:lvl4pPr>
            <a:lvl5pPr indent="-381000" lvl="4" marL="2286000" algn="ctr">
              <a:lnSpc>
                <a:spcPct val="115000"/>
              </a:lnSpc>
              <a:spcBef>
                <a:spcPts val="0"/>
              </a:spcBef>
              <a:spcAft>
                <a:spcPts val="0"/>
              </a:spcAft>
              <a:buClr>
                <a:srgbClr val="595959"/>
              </a:buClr>
              <a:buSzPts val="2400"/>
              <a:buFont typeface="Arial"/>
              <a:buChar char="○"/>
              <a:defRPr sz="2400">
                <a:solidFill>
                  <a:srgbClr val="595959"/>
                </a:solidFill>
                <a:latin typeface="Arial"/>
                <a:ea typeface="Arial"/>
                <a:cs typeface="Arial"/>
                <a:sym typeface="Arial"/>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94" name="Google Shape;94;p93"/>
          <p:cNvSpPr txBox="1"/>
          <p:nvPr>
            <p:ph idx="12" type="sldNum"/>
          </p:nvPr>
        </p:nvSpPr>
        <p:spPr>
          <a:xfrm>
            <a:off x="11588170" y="6265523"/>
            <a:ext cx="440142" cy="428900"/>
          </a:xfrm>
          <a:prstGeom prst="rect">
            <a:avLst/>
          </a:prstGeom>
          <a:noFill/>
          <a:ln>
            <a:noFill/>
          </a:ln>
        </p:spPr>
        <p:txBody>
          <a:bodyPr anchorCtr="0" anchor="ctr" bIns="121875" lIns="121875" spcFirstLastPara="1" rIns="121875" wrap="square" tIns="121875">
            <a:normAutofit/>
          </a:bodyPr>
          <a:lstStyle>
            <a:lvl1pPr indent="0" lvl="0"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chemeClr val="accent1"/>
              </a:solidFill>
              <a:latin typeface="Corbel"/>
              <a:ea typeface="Corbel"/>
              <a:cs typeface="Corbel"/>
              <a:sym typeface="Corbe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2">
    <p:bg>
      <p:bgPr>
        <a:solidFill>
          <a:srgbClr val="FFFFFF"/>
        </a:solidFill>
      </p:bgPr>
    </p:bg>
    <p:spTree>
      <p:nvGrpSpPr>
        <p:cNvPr id="95" name="Shape 95"/>
        <p:cNvGrpSpPr/>
        <p:nvPr/>
      </p:nvGrpSpPr>
      <p:grpSpPr>
        <a:xfrm>
          <a:off x="0" y="0"/>
          <a:ext cx="0" cy="0"/>
          <a:chOff x="0" y="0"/>
          <a:chExt cx="0" cy="0"/>
        </a:xfrm>
      </p:grpSpPr>
      <p:sp>
        <p:nvSpPr>
          <p:cNvPr id="96" name="Google Shape;96;p94"/>
          <p:cNvSpPr txBox="1"/>
          <p:nvPr>
            <p:ph idx="12" type="sldNum"/>
          </p:nvPr>
        </p:nvSpPr>
        <p:spPr>
          <a:xfrm>
            <a:off x="11588170" y="6265523"/>
            <a:ext cx="440142" cy="428900"/>
          </a:xfrm>
          <a:prstGeom prst="rect">
            <a:avLst/>
          </a:prstGeom>
          <a:noFill/>
          <a:ln>
            <a:noFill/>
          </a:ln>
        </p:spPr>
        <p:txBody>
          <a:bodyPr anchorCtr="0" anchor="ctr" bIns="121875" lIns="121875" spcFirstLastPara="1" rIns="121875" wrap="square" tIns="121875">
            <a:normAutofit/>
          </a:bodyPr>
          <a:lstStyle>
            <a:lvl1pPr indent="0" lvl="0"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chemeClr val="accent1"/>
              </a:solidFill>
              <a:latin typeface="Corbel"/>
              <a:ea typeface="Corbel"/>
              <a:cs typeface="Corbel"/>
              <a:sym typeface="Corbe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_OBJECTS">
  <p:cSld name="TWO_OBJECTS 2">
    <p:bg>
      <p:bgPr>
        <a:solidFill>
          <a:srgbClr val="FFFFFF"/>
        </a:solidFill>
      </p:bgPr>
    </p:bg>
    <p:spTree>
      <p:nvGrpSpPr>
        <p:cNvPr id="97" name="Shape 97"/>
        <p:cNvGrpSpPr/>
        <p:nvPr/>
      </p:nvGrpSpPr>
      <p:grpSpPr>
        <a:xfrm>
          <a:off x="0" y="0"/>
          <a:ext cx="0" cy="0"/>
          <a:chOff x="0" y="0"/>
          <a:chExt cx="0" cy="0"/>
        </a:xfrm>
      </p:grpSpPr>
      <p:sp>
        <p:nvSpPr>
          <p:cNvPr id="98" name="Google Shape;98;p95"/>
          <p:cNvSpPr txBox="1"/>
          <p:nvPr>
            <p:ph type="title"/>
          </p:nvPr>
        </p:nvSpPr>
        <p:spPr>
          <a:xfrm>
            <a:off x="838200" y="365125"/>
            <a:ext cx="10515600" cy="1325700"/>
          </a:xfrm>
          <a:prstGeom prst="rect">
            <a:avLst/>
          </a:prstGeom>
          <a:noFill/>
          <a:ln>
            <a:noFill/>
          </a:ln>
        </p:spPr>
        <p:txBody>
          <a:bodyPr anchorCtr="0" anchor="ctr" bIns="60900" lIns="60900" spcFirstLastPara="1" rIns="60900" wrap="square" tIns="60900">
            <a:normAutofit/>
          </a:bodyPr>
          <a:lstStyle>
            <a:lvl1pPr lvl="0" algn="l">
              <a:lnSpc>
                <a:spcPct val="90000"/>
              </a:lnSpc>
              <a:spcBef>
                <a:spcPts val="0"/>
              </a:spcBef>
              <a:spcAft>
                <a:spcPts val="0"/>
              </a:spcAft>
              <a:buClr>
                <a:srgbClr val="000000"/>
              </a:buClr>
              <a:buSzPts val="3700"/>
              <a:buFont typeface="Arial"/>
              <a:buNone/>
              <a:defRPr sz="3700">
                <a:solidFill>
                  <a:srgbClr val="000000"/>
                </a:solidFill>
                <a:latin typeface="Arial"/>
                <a:ea typeface="Arial"/>
                <a:cs typeface="Arial"/>
                <a:sym typeface="Arial"/>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99" name="Google Shape;99;p95"/>
          <p:cNvSpPr txBox="1"/>
          <p:nvPr>
            <p:ph idx="1" type="body"/>
          </p:nvPr>
        </p:nvSpPr>
        <p:spPr>
          <a:xfrm>
            <a:off x="838200" y="1825625"/>
            <a:ext cx="5181600" cy="4351200"/>
          </a:xfrm>
          <a:prstGeom prst="rect">
            <a:avLst/>
          </a:prstGeom>
          <a:noFill/>
          <a:ln>
            <a:noFill/>
          </a:ln>
        </p:spPr>
        <p:txBody>
          <a:bodyPr anchorCtr="0" anchor="t" bIns="60900" lIns="60900" spcFirstLastPara="1" rIns="60900" wrap="square" tIns="60900">
            <a:normAutofit/>
          </a:bodyPr>
          <a:lstStyle>
            <a:lvl1pPr indent="-381000" lvl="0" marL="457200" algn="l">
              <a:lnSpc>
                <a:spcPct val="90000"/>
              </a:lnSpc>
              <a:spcBef>
                <a:spcPts val="1000"/>
              </a:spcBef>
              <a:spcAft>
                <a:spcPts val="0"/>
              </a:spcAft>
              <a:buClr>
                <a:srgbClr val="000000"/>
              </a:buClr>
              <a:buSzPts val="2400"/>
              <a:buFont typeface="Arial"/>
              <a:buChar char="•"/>
              <a:defRPr sz="2400">
                <a:solidFill>
                  <a:srgbClr val="595959"/>
                </a:solidFill>
                <a:latin typeface="Arial"/>
                <a:ea typeface="Arial"/>
                <a:cs typeface="Arial"/>
                <a:sym typeface="Arial"/>
              </a:defRPr>
            </a:lvl1pPr>
            <a:lvl2pPr indent="-381000" lvl="1" marL="914400" algn="l">
              <a:lnSpc>
                <a:spcPct val="90000"/>
              </a:lnSpc>
              <a:spcBef>
                <a:spcPts val="1000"/>
              </a:spcBef>
              <a:spcAft>
                <a:spcPts val="0"/>
              </a:spcAft>
              <a:buClr>
                <a:srgbClr val="000000"/>
              </a:buClr>
              <a:buSzPts val="2400"/>
              <a:buFont typeface="Arial"/>
              <a:buChar char="•"/>
              <a:defRPr sz="2400">
                <a:solidFill>
                  <a:srgbClr val="595959"/>
                </a:solidFill>
                <a:latin typeface="Arial"/>
                <a:ea typeface="Arial"/>
                <a:cs typeface="Arial"/>
                <a:sym typeface="Arial"/>
              </a:defRPr>
            </a:lvl2pPr>
            <a:lvl3pPr indent="-381000" lvl="2" marL="1371600" algn="l">
              <a:lnSpc>
                <a:spcPct val="90000"/>
              </a:lnSpc>
              <a:spcBef>
                <a:spcPts val="1000"/>
              </a:spcBef>
              <a:spcAft>
                <a:spcPts val="0"/>
              </a:spcAft>
              <a:buClr>
                <a:srgbClr val="000000"/>
              </a:buClr>
              <a:buSzPts val="2400"/>
              <a:buFont typeface="Arial"/>
              <a:buChar char="•"/>
              <a:defRPr sz="2400">
                <a:solidFill>
                  <a:srgbClr val="595959"/>
                </a:solidFill>
                <a:latin typeface="Arial"/>
                <a:ea typeface="Arial"/>
                <a:cs typeface="Arial"/>
                <a:sym typeface="Arial"/>
              </a:defRPr>
            </a:lvl3pPr>
            <a:lvl4pPr indent="-381000" lvl="3" marL="1828800" algn="l">
              <a:lnSpc>
                <a:spcPct val="90000"/>
              </a:lnSpc>
              <a:spcBef>
                <a:spcPts val="1000"/>
              </a:spcBef>
              <a:spcAft>
                <a:spcPts val="0"/>
              </a:spcAft>
              <a:buClr>
                <a:srgbClr val="000000"/>
              </a:buClr>
              <a:buSzPts val="2400"/>
              <a:buFont typeface="Arial"/>
              <a:buChar char="•"/>
              <a:defRPr sz="2400">
                <a:solidFill>
                  <a:srgbClr val="595959"/>
                </a:solidFill>
                <a:latin typeface="Arial"/>
                <a:ea typeface="Arial"/>
                <a:cs typeface="Arial"/>
                <a:sym typeface="Arial"/>
              </a:defRPr>
            </a:lvl4pPr>
            <a:lvl5pPr indent="-381000" lvl="4" marL="2286000" algn="l">
              <a:lnSpc>
                <a:spcPct val="90000"/>
              </a:lnSpc>
              <a:spcBef>
                <a:spcPts val="1000"/>
              </a:spcBef>
              <a:spcAft>
                <a:spcPts val="0"/>
              </a:spcAft>
              <a:buClr>
                <a:srgbClr val="000000"/>
              </a:buClr>
              <a:buSzPts val="2400"/>
              <a:buFont typeface="Arial"/>
              <a:buChar char="•"/>
              <a:defRPr sz="2400">
                <a:solidFill>
                  <a:srgbClr val="595959"/>
                </a:solidFill>
                <a:latin typeface="Arial"/>
                <a:ea typeface="Arial"/>
                <a:cs typeface="Arial"/>
                <a:sym typeface="Arial"/>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100" name="Google Shape;100;p95"/>
          <p:cNvSpPr txBox="1"/>
          <p:nvPr>
            <p:ph idx="2" type="body"/>
          </p:nvPr>
        </p:nvSpPr>
        <p:spPr>
          <a:xfrm>
            <a:off x="6172200" y="1825625"/>
            <a:ext cx="5181600" cy="4351200"/>
          </a:xfrm>
          <a:prstGeom prst="rect">
            <a:avLst/>
          </a:prstGeom>
          <a:noFill/>
          <a:ln>
            <a:noFill/>
          </a:ln>
        </p:spPr>
        <p:txBody>
          <a:bodyPr anchorCtr="0" anchor="t" bIns="60900" lIns="60900" spcFirstLastPara="1" rIns="60900" wrap="square" tIns="60900">
            <a:normAutofit/>
          </a:bodyPr>
          <a:lstStyle>
            <a:lvl1pPr indent="-355600" lvl="0" marL="457200" algn="l">
              <a:lnSpc>
                <a:spcPct val="90000"/>
              </a:lnSpc>
              <a:spcBef>
                <a:spcPts val="0"/>
              </a:spcBef>
              <a:spcAft>
                <a:spcPts val="0"/>
              </a:spcAft>
              <a:buSzPts val="2000"/>
              <a:buChar char="●"/>
              <a:defRPr/>
            </a:lvl1pPr>
            <a:lvl2pPr indent="-355600" lvl="1" marL="914400" algn="l">
              <a:lnSpc>
                <a:spcPct val="90000"/>
              </a:lnSpc>
              <a:spcBef>
                <a:spcPts val="0"/>
              </a:spcBef>
              <a:spcAft>
                <a:spcPts val="0"/>
              </a:spcAft>
              <a:buSzPts val="2000"/>
              <a:buChar char="○"/>
              <a:defRPr/>
            </a:lvl2pPr>
            <a:lvl3pPr indent="-355600" lvl="2" marL="1371600" algn="l">
              <a:lnSpc>
                <a:spcPct val="90000"/>
              </a:lnSpc>
              <a:spcBef>
                <a:spcPts val="0"/>
              </a:spcBef>
              <a:spcAft>
                <a:spcPts val="0"/>
              </a:spcAft>
              <a:buSzPts val="2000"/>
              <a:buChar char="■"/>
              <a:defRPr/>
            </a:lvl3pPr>
            <a:lvl4pPr indent="-355600" lvl="3" marL="1828800" algn="l">
              <a:lnSpc>
                <a:spcPct val="90000"/>
              </a:lnSpc>
              <a:spcBef>
                <a:spcPts val="0"/>
              </a:spcBef>
              <a:spcAft>
                <a:spcPts val="0"/>
              </a:spcAft>
              <a:buSzPts val="2000"/>
              <a:buChar char="●"/>
              <a:defRPr/>
            </a:lvl4pPr>
            <a:lvl5pPr indent="-355600" lvl="4" marL="2286000" algn="l">
              <a:lnSpc>
                <a:spcPct val="90000"/>
              </a:lnSpc>
              <a:spcBef>
                <a:spcPts val="0"/>
              </a:spcBef>
              <a:spcAft>
                <a:spcPts val="0"/>
              </a:spcAft>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101" name="Google Shape;101;p95"/>
          <p:cNvSpPr txBox="1"/>
          <p:nvPr>
            <p:ph idx="12" type="sldNum"/>
          </p:nvPr>
        </p:nvSpPr>
        <p:spPr>
          <a:xfrm>
            <a:off x="11035608" y="6385426"/>
            <a:ext cx="318193" cy="306950"/>
          </a:xfrm>
          <a:prstGeom prst="rect">
            <a:avLst/>
          </a:prstGeom>
          <a:noFill/>
          <a:ln>
            <a:noFill/>
          </a:ln>
        </p:spPr>
        <p:txBody>
          <a:bodyPr anchorCtr="0" anchor="ctr" bIns="60900" lIns="60900" spcFirstLastPara="1" rIns="60900" wrap="square" tIns="60900">
            <a:spAutoFit/>
          </a:bodyPr>
          <a:lstStyle>
            <a:lvl1pPr indent="0" lvl="0"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chemeClr val="accent1"/>
              </a:solidFill>
              <a:latin typeface="Corbel"/>
              <a:ea typeface="Corbel"/>
              <a:cs typeface="Corbel"/>
              <a:sym typeface="Corbe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
  <p:cSld name="MAIN_POINT">
    <p:bg>
      <p:bgPr>
        <a:solidFill>
          <a:srgbClr val="FFFFFF"/>
        </a:solidFill>
      </p:bgPr>
    </p:bg>
    <p:spTree>
      <p:nvGrpSpPr>
        <p:cNvPr id="102" name="Shape 102"/>
        <p:cNvGrpSpPr/>
        <p:nvPr/>
      </p:nvGrpSpPr>
      <p:grpSpPr>
        <a:xfrm>
          <a:off x="0" y="0"/>
          <a:ext cx="0" cy="0"/>
          <a:chOff x="0" y="0"/>
          <a:chExt cx="0" cy="0"/>
        </a:xfrm>
      </p:grpSpPr>
      <p:sp>
        <p:nvSpPr>
          <p:cNvPr id="103" name="Google Shape;103;p96"/>
          <p:cNvSpPr txBox="1"/>
          <p:nvPr>
            <p:ph type="title"/>
          </p:nvPr>
        </p:nvSpPr>
        <p:spPr>
          <a:xfrm>
            <a:off x="653666" y="600199"/>
            <a:ext cx="8490302" cy="5454302"/>
          </a:xfrm>
          <a:prstGeom prst="rect">
            <a:avLst/>
          </a:prstGeom>
          <a:noFill/>
          <a:ln>
            <a:noFill/>
          </a:ln>
        </p:spPr>
        <p:txBody>
          <a:bodyPr anchorCtr="0" anchor="ctr" bIns="121875" lIns="121875" spcFirstLastPara="1" rIns="121875" wrap="square" tIns="121875">
            <a:normAutofit/>
          </a:bodyPr>
          <a:lstStyle>
            <a:lvl1pPr lvl="0" algn="l">
              <a:lnSpc>
                <a:spcPct val="100000"/>
              </a:lnSpc>
              <a:spcBef>
                <a:spcPts val="0"/>
              </a:spcBef>
              <a:spcAft>
                <a:spcPts val="0"/>
              </a:spcAft>
              <a:buClr>
                <a:srgbClr val="000000"/>
              </a:buClr>
              <a:buSzPts val="6400"/>
              <a:buFont typeface="Arial"/>
              <a:buNone/>
              <a:defRPr sz="6400">
                <a:solidFill>
                  <a:srgbClr val="000000"/>
                </a:solidFill>
                <a:latin typeface="Arial"/>
                <a:ea typeface="Arial"/>
                <a:cs typeface="Arial"/>
                <a:sym typeface="Arial"/>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104" name="Google Shape;104;p96"/>
          <p:cNvSpPr txBox="1"/>
          <p:nvPr>
            <p:ph idx="12" type="sldNum"/>
          </p:nvPr>
        </p:nvSpPr>
        <p:spPr>
          <a:xfrm>
            <a:off x="11588170" y="6265523"/>
            <a:ext cx="440142" cy="428900"/>
          </a:xfrm>
          <a:prstGeom prst="rect">
            <a:avLst/>
          </a:prstGeom>
          <a:noFill/>
          <a:ln>
            <a:noFill/>
          </a:ln>
        </p:spPr>
        <p:txBody>
          <a:bodyPr anchorCtr="0" anchor="ctr" bIns="121875" lIns="121875" spcFirstLastPara="1" rIns="121875" wrap="square" tIns="121875">
            <a:normAutofit/>
          </a:bodyPr>
          <a:lstStyle>
            <a:lvl1pPr indent="0" lvl="0"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chemeClr val="accent1"/>
              </a:solidFill>
              <a:latin typeface="Corbel"/>
              <a:ea typeface="Corbel"/>
              <a:cs typeface="Corbel"/>
              <a:sym typeface="Corbe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_COLUMN_TEXT">
  <p:cSld name="ONE_COLUMN_TEXT">
    <p:bg>
      <p:bgPr>
        <a:solidFill>
          <a:srgbClr val="FFFFFF"/>
        </a:solidFill>
      </p:bgPr>
    </p:bg>
    <p:spTree>
      <p:nvGrpSpPr>
        <p:cNvPr id="105" name="Shape 105"/>
        <p:cNvGrpSpPr/>
        <p:nvPr/>
      </p:nvGrpSpPr>
      <p:grpSpPr>
        <a:xfrm>
          <a:off x="0" y="0"/>
          <a:ext cx="0" cy="0"/>
          <a:chOff x="0" y="0"/>
          <a:chExt cx="0" cy="0"/>
        </a:xfrm>
      </p:grpSpPr>
      <p:sp>
        <p:nvSpPr>
          <p:cNvPr id="106" name="Google Shape;106;p97"/>
          <p:cNvSpPr txBox="1"/>
          <p:nvPr>
            <p:ph type="title"/>
          </p:nvPr>
        </p:nvSpPr>
        <p:spPr>
          <a:xfrm>
            <a:off x="415600" y="740799"/>
            <a:ext cx="3744001" cy="1007702"/>
          </a:xfrm>
          <a:prstGeom prst="rect">
            <a:avLst/>
          </a:prstGeom>
          <a:noFill/>
          <a:ln>
            <a:noFill/>
          </a:ln>
        </p:spPr>
        <p:txBody>
          <a:bodyPr anchorCtr="0" anchor="b" bIns="121875" lIns="121875" spcFirstLastPara="1" rIns="121875" wrap="square" tIns="121875">
            <a:normAutofit/>
          </a:bodyPr>
          <a:lstStyle>
            <a:lvl1pPr lvl="0" algn="l">
              <a:lnSpc>
                <a:spcPct val="100000"/>
              </a:lnSpc>
              <a:spcBef>
                <a:spcPts val="0"/>
              </a:spcBef>
              <a:spcAft>
                <a:spcPts val="0"/>
              </a:spcAft>
              <a:buClr>
                <a:srgbClr val="000000"/>
              </a:buClr>
              <a:buSzPts val="3200"/>
              <a:buFont typeface="Arial"/>
              <a:buNone/>
              <a:defRPr sz="3200">
                <a:solidFill>
                  <a:srgbClr val="000000"/>
                </a:solidFill>
                <a:latin typeface="Arial"/>
                <a:ea typeface="Arial"/>
                <a:cs typeface="Arial"/>
                <a:sym typeface="Arial"/>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107" name="Google Shape;107;p97"/>
          <p:cNvSpPr txBox="1"/>
          <p:nvPr>
            <p:ph idx="1" type="body"/>
          </p:nvPr>
        </p:nvSpPr>
        <p:spPr>
          <a:xfrm>
            <a:off x="415600" y="1852800"/>
            <a:ext cx="3744001" cy="4239301"/>
          </a:xfrm>
          <a:prstGeom prst="rect">
            <a:avLst/>
          </a:prstGeom>
          <a:noFill/>
          <a:ln>
            <a:noFill/>
          </a:ln>
        </p:spPr>
        <p:txBody>
          <a:bodyPr anchorCtr="0" anchor="t" bIns="121875" lIns="121875" spcFirstLastPara="1" rIns="121875" wrap="square" tIns="121875">
            <a:normAutofit/>
          </a:bodyPr>
          <a:lstStyle>
            <a:lvl1pPr indent="-330200" lvl="0" marL="457200" algn="l">
              <a:lnSpc>
                <a:spcPct val="115000"/>
              </a:lnSpc>
              <a:spcBef>
                <a:spcPts val="0"/>
              </a:spcBef>
              <a:spcAft>
                <a:spcPts val="0"/>
              </a:spcAft>
              <a:buClr>
                <a:srgbClr val="595959"/>
              </a:buClr>
              <a:buSzPts val="1600"/>
              <a:buFont typeface="Arial"/>
              <a:buChar char="●"/>
              <a:defRPr sz="1600">
                <a:solidFill>
                  <a:srgbClr val="595959"/>
                </a:solidFill>
                <a:latin typeface="Arial"/>
                <a:ea typeface="Arial"/>
                <a:cs typeface="Arial"/>
                <a:sym typeface="Arial"/>
              </a:defRPr>
            </a:lvl1pPr>
            <a:lvl2pPr indent="-330200" lvl="1" marL="914400" algn="l">
              <a:lnSpc>
                <a:spcPct val="115000"/>
              </a:lnSpc>
              <a:spcBef>
                <a:spcPts val="0"/>
              </a:spcBef>
              <a:spcAft>
                <a:spcPts val="0"/>
              </a:spcAft>
              <a:buClr>
                <a:srgbClr val="595959"/>
              </a:buClr>
              <a:buSzPts val="1600"/>
              <a:buFont typeface="Arial"/>
              <a:buChar char="○"/>
              <a:defRPr sz="1600">
                <a:solidFill>
                  <a:srgbClr val="595959"/>
                </a:solidFill>
                <a:latin typeface="Arial"/>
                <a:ea typeface="Arial"/>
                <a:cs typeface="Arial"/>
                <a:sym typeface="Arial"/>
              </a:defRPr>
            </a:lvl2pPr>
            <a:lvl3pPr indent="-330200" lvl="2" marL="1371600" algn="l">
              <a:lnSpc>
                <a:spcPct val="115000"/>
              </a:lnSpc>
              <a:spcBef>
                <a:spcPts val="0"/>
              </a:spcBef>
              <a:spcAft>
                <a:spcPts val="0"/>
              </a:spcAft>
              <a:buClr>
                <a:srgbClr val="595959"/>
              </a:buClr>
              <a:buSzPts val="1600"/>
              <a:buFont typeface="Arial"/>
              <a:buChar char="■"/>
              <a:defRPr sz="1600">
                <a:solidFill>
                  <a:srgbClr val="595959"/>
                </a:solidFill>
                <a:latin typeface="Arial"/>
                <a:ea typeface="Arial"/>
                <a:cs typeface="Arial"/>
                <a:sym typeface="Arial"/>
              </a:defRPr>
            </a:lvl3pPr>
            <a:lvl4pPr indent="-330200" lvl="3" marL="1828800" algn="l">
              <a:lnSpc>
                <a:spcPct val="115000"/>
              </a:lnSpc>
              <a:spcBef>
                <a:spcPts val="0"/>
              </a:spcBef>
              <a:spcAft>
                <a:spcPts val="0"/>
              </a:spcAft>
              <a:buClr>
                <a:srgbClr val="595959"/>
              </a:buClr>
              <a:buSzPts val="1600"/>
              <a:buFont typeface="Arial"/>
              <a:buChar char="●"/>
              <a:defRPr sz="1600">
                <a:solidFill>
                  <a:srgbClr val="595959"/>
                </a:solidFill>
                <a:latin typeface="Arial"/>
                <a:ea typeface="Arial"/>
                <a:cs typeface="Arial"/>
                <a:sym typeface="Arial"/>
              </a:defRPr>
            </a:lvl4pPr>
            <a:lvl5pPr indent="-330200" lvl="4" marL="2286000" algn="l">
              <a:lnSpc>
                <a:spcPct val="115000"/>
              </a:lnSpc>
              <a:spcBef>
                <a:spcPts val="0"/>
              </a:spcBef>
              <a:spcAft>
                <a:spcPts val="0"/>
              </a:spcAft>
              <a:buClr>
                <a:srgbClr val="595959"/>
              </a:buClr>
              <a:buSzPts val="1600"/>
              <a:buFont typeface="Arial"/>
              <a:buChar char="○"/>
              <a:defRPr sz="1600">
                <a:solidFill>
                  <a:srgbClr val="595959"/>
                </a:solidFill>
                <a:latin typeface="Arial"/>
                <a:ea typeface="Arial"/>
                <a:cs typeface="Arial"/>
                <a:sym typeface="Arial"/>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108" name="Google Shape;108;p97"/>
          <p:cNvSpPr txBox="1"/>
          <p:nvPr>
            <p:ph idx="12" type="sldNum"/>
          </p:nvPr>
        </p:nvSpPr>
        <p:spPr>
          <a:xfrm>
            <a:off x="11588170" y="6265523"/>
            <a:ext cx="440142" cy="428900"/>
          </a:xfrm>
          <a:prstGeom prst="rect">
            <a:avLst/>
          </a:prstGeom>
          <a:noFill/>
          <a:ln>
            <a:noFill/>
          </a:ln>
        </p:spPr>
        <p:txBody>
          <a:bodyPr anchorCtr="0" anchor="ctr" bIns="121875" lIns="121875" spcFirstLastPara="1" rIns="121875" wrap="square" tIns="121875">
            <a:normAutofit/>
          </a:bodyPr>
          <a:lstStyle>
            <a:lvl1pPr indent="0" lvl="0"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chemeClr val="accent1"/>
              </a:solidFill>
              <a:latin typeface="Corbel"/>
              <a:ea typeface="Corbel"/>
              <a:cs typeface="Corbel"/>
              <a:sym typeface="Corbe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
  <p:cSld name="SECTION_TITLE_AND_DESCRIPTION">
    <p:bg>
      <p:bgPr>
        <a:solidFill>
          <a:srgbClr val="FFFFFF"/>
        </a:solidFill>
      </p:bgPr>
    </p:bg>
    <p:spTree>
      <p:nvGrpSpPr>
        <p:cNvPr id="109" name="Shape 109"/>
        <p:cNvGrpSpPr/>
        <p:nvPr/>
      </p:nvGrpSpPr>
      <p:grpSpPr>
        <a:xfrm>
          <a:off x="0" y="0"/>
          <a:ext cx="0" cy="0"/>
          <a:chOff x="0" y="0"/>
          <a:chExt cx="0" cy="0"/>
        </a:xfrm>
      </p:grpSpPr>
      <p:sp>
        <p:nvSpPr>
          <p:cNvPr id="110" name="Google Shape;110;p98"/>
          <p:cNvSpPr/>
          <p:nvPr/>
        </p:nvSpPr>
        <p:spPr>
          <a:xfrm>
            <a:off x="6096000" y="-167"/>
            <a:ext cx="6096000" cy="6858001"/>
          </a:xfrm>
          <a:prstGeom prst="rect">
            <a:avLst/>
          </a:prstGeom>
          <a:solidFill>
            <a:srgbClr val="EEEEE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1" name="Google Shape;111;p98"/>
          <p:cNvSpPr txBox="1"/>
          <p:nvPr>
            <p:ph type="title"/>
          </p:nvPr>
        </p:nvSpPr>
        <p:spPr>
          <a:xfrm>
            <a:off x="354000" y="1644232"/>
            <a:ext cx="5393700" cy="1976401"/>
          </a:xfrm>
          <a:prstGeom prst="rect">
            <a:avLst/>
          </a:prstGeom>
          <a:noFill/>
          <a:ln>
            <a:noFill/>
          </a:ln>
        </p:spPr>
        <p:txBody>
          <a:bodyPr anchorCtr="0" anchor="b" bIns="121875" lIns="121875" spcFirstLastPara="1" rIns="121875" wrap="square" tIns="121875">
            <a:normAutofit/>
          </a:bodyPr>
          <a:lstStyle>
            <a:lvl1pPr lvl="0" algn="ctr">
              <a:lnSpc>
                <a:spcPct val="100000"/>
              </a:lnSpc>
              <a:spcBef>
                <a:spcPts val="0"/>
              </a:spcBef>
              <a:spcAft>
                <a:spcPts val="0"/>
              </a:spcAft>
              <a:buClr>
                <a:srgbClr val="000000"/>
              </a:buClr>
              <a:buSzPts val="5600"/>
              <a:buFont typeface="Arial"/>
              <a:buNone/>
              <a:defRPr sz="5600">
                <a:solidFill>
                  <a:srgbClr val="000000"/>
                </a:solidFill>
                <a:latin typeface="Arial"/>
                <a:ea typeface="Arial"/>
                <a:cs typeface="Arial"/>
                <a:sym typeface="Arial"/>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112" name="Google Shape;112;p98"/>
          <p:cNvSpPr txBox="1"/>
          <p:nvPr>
            <p:ph idx="1" type="body"/>
          </p:nvPr>
        </p:nvSpPr>
        <p:spPr>
          <a:xfrm>
            <a:off x="354000" y="3737433"/>
            <a:ext cx="5393700" cy="1646701"/>
          </a:xfrm>
          <a:prstGeom prst="rect">
            <a:avLst/>
          </a:prstGeom>
          <a:noFill/>
          <a:ln>
            <a:noFill/>
          </a:ln>
        </p:spPr>
        <p:txBody>
          <a:bodyPr anchorCtr="0" anchor="t" bIns="121875" lIns="121875" spcFirstLastPara="1" rIns="121875" wrap="square" tIns="121875">
            <a:normAutofit/>
          </a:bodyPr>
          <a:lstStyle>
            <a:lvl1pPr indent="-228600" lvl="0" marL="4572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1pPr>
            <a:lvl2pPr indent="-228600" lvl="1" marL="9144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2pPr>
            <a:lvl3pPr indent="-228600" lvl="2" marL="13716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3pPr>
            <a:lvl4pPr indent="-228600" lvl="3" marL="18288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4pPr>
            <a:lvl5pPr indent="-228600" lvl="4" marL="22860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113" name="Google Shape;113;p98"/>
          <p:cNvSpPr txBox="1"/>
          <p:nvPr>
            <p:ph idx="2" type="body"/>
          </p:nvPr>
        </p:nvSpPr>
        <p:spPr>
          <a:xfrm>
            <a:off x="6586000" y="965433"/>
            <a:ext cx="5115901" cy="4926901"/>
          </a:xfrm>
          <a:prstGeom prst="rect">
            <a:avLst/>
          </a:prstGeom>
          <a:noFill/>
          <a:ln>
            <a:noFill/>
          </a:ln>
        </p:spPr>
        <p:txBody>
          <a:bodyPr anchorCtr="0" anchor="ctr" bIns="121875" lIns="121875" spcFirstLastPara="1" rIns="121875" wrap="square" tIns="121875">
            <a:normAutofit/>
          </a:bodyPr>
          <a:lstStyle>
            <a:lvl1pPr indent="-355600" lvl="0" marL="457200" algn="l">
              <a:lnSpc>
                <a:spcPct val="90000"/>
              </a:lnSpc>
              <a:spcBef>
                <a:spcPts val="0"/>
              </a:spcBef>
              <a:spcAft>
                <a:spcPts val="0"/>
              </a:spcAft>
              <a:buSzPts val="2000"/>
              <a:buChar char="●"/>
              <a:defRPr/>
            </a:lvl1pPr>
            <a:lvl2pPr indent="-355600" lvl="1" marL="914400" algn="l">
              <a:lnSpc>
                <a:spcPct val="90000"/>
              </a:lnSpc>
              <a:spcBef>
                <a:spcPts val="0"/>
              </a:spcBef>
              <a:spcAft>
                <a:spcPts val="0"/>
              </a:spcAft>
              <a:buSzPts val="2000"/>
              <a:buChar char="○"/>
              <a:defRPr/>
            </a:lvl2pPr>
            <a:lvl3pPr indent="-355600" lvl="2" marL="1371600" algn="l">
              <a:lnSpc>
                <a:spcPct val="90000"/>
              </a:lnSpc>
              <a:spcBef>
                <a:spcPts val="0"/>
              </a:spcBef>
              <a:spcAft>
                <a:spcPts val="0"/>
              </a:spcAft>
              <a:buSzPts val="2000"/>
              <a:buChar char="■"/>
              <a:defRPr/>
            </a:lvl3pPr>
            <a:lvl4pPr indent="-355600" lvl="3" marL="1828800" algn="l">
              <a:lnSpc>
                <a:spcPct val="90000"/>
              </a:lnSpc>
              <a:spcBef>
                <a:spcPts val="0"/>
              </a:spcBef>
              <a:spcAft>
                <a:spcPts val="0"/>
              </a:spcAft>
              <a:buSzPts val="2000"/>
              <a:buChar char="●"/>
              <a:defRPr/>
            </a:lvl4pPr>
            <a:lvl5pPr indent="-355600" lvl="4" marL="2286000" algn="l">
              <a:lnSpc>
                <a:spcPct val="90000"/>
              </a:lnSpc>
              <a:spcBef>
                <a:spcPts val="0"/>
              </a:spcBef>
              <a:spcAft>
                <a:spcPts val="0"/>
              </a:spcAft>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114" name="Google Shape;114;p98"/>
          <p:cNvSpPr txBox="1"/>
          <p:nvPr>
            <p:ph idx="12" type="sldNum"/>
          </p:nvPr>
        </p:nvSpPr>
        <p:spPr>
          <a:xfrm>
            <a:off x="11588170" y="6265523"/>
            <a:ext cx="440142" cy="428900"/>
          </a:xfrm>
          <a:prstGeom prst="rect">
            <a:avLst/>
          </a:prstGeom>
          <a:noFill/>
          <a:ln>
            <a:noFill/>
          </a:ln>
        </p:spPr>
        <p:txBody>
          <a:bodyPr anchorCtr="0" anchor="ctr" bIns="121875" lIns="121875" spcFirstLastPara="1" rIns="121875" wrap="square" tIns="121875">
            <a:normAutofit/>
          </a:bodyPr>
          <a:lstStyle>
            <a:lvl1pPr indent="0" lvl="0"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300"/>
              <a:buFont typeface="Arial"/>
              <a:buNone/>
              <a:defRPr sz="13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chemeClr val="accent1"/>
              </a:solidFill>
              <a:latin typeface="Corbel"/>
              <a:ea typeface="Corbel"/>
              <a:cs typeface="Corbel"/>
              <a:sym typeface="Corbe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p:cSld name="TITLE_AND_BODY 2">
    <p:spTree>
      <p:nvGrpSpPr>
        <p:cNvPr id="18" name="Shape 18"/>
        <p:cNvGrpSpPr/>
        <p:nvPr/>
      </p:nvGrpSpPr>
      <p:grpSpPr>
        <a:xfrm>
          <a:off x="0" y="0"/>
          <a:ext cx="0" cy="0"/>
          <a:chOff x="0" y="0"/>
          <a:chExt cx="0" cy="0"/>
        </a:xfrm>
      </p:grpSpPr>
      <p:sp>
        <p:nvSpPr>
          <p:cNvPr id="19" name="Google Shape;19;p76"/>
          <p:cNvSpPr txBox="1"/>
          <p:nvPr>
            <p:ph type="title"/>
          </p:nvPr>
        </p:nvSpPr>
        <p:spPr>
          <a:xfrm>
            <a:off x="415600" y="593366"/>
            <a:ext cx="11360801" cy="763601"/>
          </a:xfrm>
          <a:prstGeom prst="rect">
            <a:avLst/>
          </a:prstGeom>
          <a:noFill/>
          <a:ln>
            <a:noFill/>
          </a:ln>
        </p:spPr>
        <p:txBody>
          <a:bodyPr anchorCtr="0" anchor="t" bIns="91400" lIns="91400" spcFirstLastPara="1" rIns="91400" wrap="square" tIns="9140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20" name="Google Shape;20;p76"/>
          <p:cNvSpPr txBox="1"/>
          <p:nvPr>
            <p:ph idx="1" type="body"/>
          </p:nvPr>
        </p:nvSpPr>
        <p:spPr>
          <a:xfrm>
            <a:off x="415600" y="1536633"/>
            <a:ext cx="11360801" cy="4555200"/>
          </a:xfrm>
          <a:prstGeom prst="rect">
            <a:avLst/>
          </a:prstGeom>
          <a:noFill/>
          <a:ln>
            <a:noFill/>
          </a:ln>
        </p:spPr>
        <p:txBody>
          <a:bodyPr anchorCtr="0" anchor="t" bIns="91400" lIns="91400" spcFirstLastPara="1" rIns="91400" wrap="square" tIns="91400">
            <a:normAutofit/>
          </a:bodyPr>
          <a:lstStyle>
            <a:lvl1pPr indent="-355600" lvl="0" marL="457200" algn="l">
              <a:lnSpc>
                <a:spcPct val="90000"/>
              </a:lnSpc>
              <a:spcBef>
                <a:spcPts val="0"/>
              </a:spcBef>
              <a:spcAft>
                <a:spcPts val="0"/>
              </a:spcAft>
              <a:buSzPts val="2000"/>
              <a:buChar char="●"/>
              <a:defRPr/>
            </a:lvl1pPr>
            <a:lvl2pPr indent="-355600" lvl="1" marL="914400" algn="l">
              <a:lnSpc>
                <a:spcPct val="90000"/>
              </a:lnSpc>
              <a:spcBef>
                <a:spcPts val="0"/>
              </a:spcBef>
              <a:spcAft>
                <a:spcPts val="0"/>
              </a:spcAft>
              <a:buSzPts val="2000"/>
              <a:buChar char="○"/>
              <a:defRPr/>
            </a:lvl2pPr>
            <a:lvl3pPr indent="-355600" lvl="2" marL="1371600" algn="l">
              <a:lnSpc>
                <a:spcPct val="90000"/>
              </a:lnSpc>
              <a:spcBef>
                <a:spcPts val="0"/>
              </a:spcBef>
              <a:spcAft>
                <a:spcPts val="0"/>
              </a:spcAft>
              <a:buSzPts val="2000"/>
              <a:buChar char="■"/>
              <a:defRPr/>
            </a:lvl3pPr>
            <a:lvl4pPr indent="-355600" lvl="3" marL="1828800" algn="l">
              <a:lnSpc>
                <a:spcPct val="90000"/>
              </a:lnSpc>
              <a:spcBef>
                <a:spcPts val="0"/>
              </a:spcBef>
              <a:spcAft>
                <a:spcPts val="0"/>
              </a:spcAft>
              <a:buSzPts val="2000"/>
              <a:buChar char="●"/>
              <a:defRPr/>
            </a:lvl4pPr>
            <a:lvl5pPr indent="-355600" lvl="4" marL="2286000" algn="l">
              <a:lnSpc>
                <a:spcPct val="90000"/>
              </a:lnSpc>
              <a:spcBef>
                <a:spcPts val="0"/>
              </a:spcBef>
              <a:spcAft>
                <a:spcPts val="0"/>
              </a:spcAft>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21" name="Google Shape;21;p76"/>
          <p:cNvSpPr txBox="1"/>
          <p:nvPr>
            <p:ph idx="12" type="sldNum"/>
          </p:nvPr>
        </p:nvSpPr>
        <p:spPr>
          <a:xfrm>
            <a:off x="11680261" y="6299697"/>
            <a:ext cx="347951" cy="360651"/>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1pPr>
            <a:lvl2pPr indent="0" lvl="1"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2pPr>
            <a:lvl3pPr indent="0" lvl="2"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3pPr>
            <a:lvl4pPr indent="0" lvl="3"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4pPr>
            <a:lvl5pPr indent="0" lvl="4"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5pPr>
            <a:lvl6pPr indent="0" lvl="5"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6pPr>
            <a:lvl7pPr indent="0" lvl="6"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7pPr>
            <a:lvl8pPr indent="0" lvl="7"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8pPr>
            <a:lvl9pPr indent="0" lvl="8"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_WITH_CAPTION_TEXT" type="picTx">
  <p:cSld name="PICTURE_WITH_CAPTION_TEXT">
    <p:spTree>
      <p:nvGrpSpPr>
        <p:cNvPr id="22" name="Shape 22"/>
        <p:cNvGrpSpPr/>
        <p:nvPr/>
      </p:nvGrpSpPr>
      <p:grpSpPr>
        <a:xfrm>
          <a:off x="0" y="0"/>
          <a:ext cx="0" cy="0"/>
          <a:chOff x="0" y="0"/>
          <a:chExt cx="0" cy="0"/>
        </a:xfrm>
      </p:grpSpPr>
      <p:sp>
        <p:nvSpPr>
          <p:cNvPr id="23" name="Google Shape;23;p77"/>
          <p:cNvSpPr txBox="1"/>
          <p:nvPr>
            <p:ph type="title"/>
          </p:nvPr>
        </p:nvSpPr>
        <p:spPr>
          <a:xfrm>
            <a:off x="256031" y="1143000"/>
            <a:ext cx="2834641" cy="2377440"/>
          </a:xfrm>
          <a:prstGeom prst="rect">
            <a:avLst/>
          </a:prstGeom>
          <a:noFill/>
          <a:ln>
            <a:noFill/>
          </a:ln>
        </p:spPr>
        <p:txBody>
          <a:bodyPr anchorCtr="0" anchor="b" bIns="45675" lIns="45675" spcFirstLastPara="1" rIns="45675" wrap="square" tIns="45675">
            <a:normAutofit/>
          </a:bodyPr>
          <a:lstStyle>
            <a:lvl1pPr lvl="0" algn="l">
              <a:lnSpc>
                <a:spcPct val="90000"/>
              </a:lnSpc>
              <a:spcBef>
                <a:spcPts val="0"/>
              </a:spcBef>
              <a:spcAft>
                <a:spcPts val="0"/>
              </a:spcAft>
              <a:buClr>
                <a:srgbClr val="FFFFFF"/>
              </a:buClr>
              <a:buSzPts val="3200"/>
              <a:buFont typeface="Corbel"/>
              <a:buNone/>
              <a:defRPr sz="32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24" name="Google Shape;24;p77"/>
          <p:cNvSpPr/>
          <p:nvPr>
            <p:ph idx="2" type="pic"/>
          </p:nvPr>
        </p:nvSpPr>
        <p:spPr>
          <a:xfrm>
            <a:off x="3570644" y="767419"/>
            <a:ext cx="8115231" cy="5330953"/>
          </a:xfrm>
          <a:prstGeom prst="rect">
            <a:avLst/>
          </a:prstGeom>
          <a:noFill/>
          <a:ln>
            <a:noFill/>
          </a:ln>
        </p:spPr>
      </p:sp>
      <p:sp>
        <p:nvSpPr>
          <p:cNvPr id="25" name="Google Shape;25;p77"/>
          <p:cNvSpPr txBox="1"/>
          <p:nvPr>
            <p:ph idx="1" type="body"/>
          </p:nvPr>
        </p:nvSpPr>
        <p:spPr>
          <a:xfrm>
            <a:off x="256031" y="3493008"/>
            <a:ext cx="2834641" cy="2322577"/>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1200"/>
              </a:spcBef>
              <a:spcAft>
                <a:spcPts val="0"/>
              </a:spcAft>
              <a:buClr>
                <a:srgbClr val="FFFFFF"/>
              </a:buClr>
              <a:buSzPts val="1400"/>
              <a:buFont typeface="Corbel"/>
              <a:buNone/>
              <a:defRPr sz="1400"/>
            </a:lvl1pPr>
            <a:lvl2pPr indent="-228600" lvl="1" marL="914400" algn="l">
              <a:lnSpc>
                <a:spcPct val="100000"/>
              </a:lnSpc>
              <a:spcBef>
                <a:spcPts val="1200"/>
              </a:spcBef>
              <a:spcAft>
                <a:spcPts val="0"/>
              </a:spcAft>
              <a:buClr>
                <a:srgbClr val="FFFFFF"/>
              </a:buClr>
              <a:buSzPts val="1400"/>
              <a:buFont typeface="Corbel"/>
              <a:buNone/>
              <a:defRPr sz="1400"/>
            </a:lvl2pPr>
            <a:lvl3pPr indent="-228600" lvl="2" marL="1371600" algn="l">
              <a:lnSpc>
                <a:spcPct val="100000"/>
              </a:lnSpc>
              <a:spcBef>
                <a:spcPts val="1200"/>
              </a:spcBef>
              <a:spcAft>
                <a:spcPts val="0"/>
              </a:spcAft>
              <a:buClr>
                <a:srgbClr val="FFFFFF"/>
              </a:buClr>
              <a:buSzPts val="1400"/>
              <a:buFont typeface="Corbel"/>
              <a:buNone/>
              <a:defRPr sz="1400"/>
            </a:lvl3pPr>
            <a:lvl4pPr indent="-228600" lvl="3" marL="1828800" algn="l">
              <a:lnSpc>
                <a:spcPct val="100000"/>
              </a:lnSpc>
              <a:spcBef>
                <a:spcPts val="1200"/>
              </a:spcBef>
              <a:spcAft>
                <a:spcPts val="0"/>
              </a:spcAft>
              <a:buClr>
                <a:srgbClr val="FFFFFF"/>
              </a:buClr>
              <a:buSzPts val="1400"/>
              <a:buFont typeface="Corbel"/>
              <a:buNone/>
              <a:defRPr sz="1400"/>
            </a:lvl4pPr>
            <a:lvl5pPr indent="-228600" lvl="4" marL="2286000" algn="l">
              <a:lnSpc>
                <a:spcPct val="100000"/>
              </a:lnSpc>
              <a:spcBef>
                <a:spcPts val="1200"/>
              </a:spcBef>
              <a:spcAft>
                <a:spcPts val="0"/>
              </a:spcAft>
              <a:buClr>
                <a:srgbClr val="FFFFFF"/>
              </a:buClr>
              <a:buSzPts val="1400"/>
              <a:buFont typeface="Corbel"/>
              <a:buNone/>
              <a:defRPr sz="1400"/>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26" name="Google Shape;26;p77"/>
          <p:cNvSpPr txBox="1"/>
          <p:nvPr>
            <p:ph idx="12" type="sldNum"/>
          </p:nvPr>
        </p:nvSpPr>
        <p:spPr>
          <a:xfrm>
            <a:off x="11908561" y="6404312"/>
            <a:ext cx="256501" cy="269201"/>
          </a:xfrm>
          <a:prstGeom prst="rect">
            <a:avLst/>
          </a:prstGeom>
          <a:noFill/>
          <a:ln>
            <a:noFill/>
          </a:ln>
        </p:spPr>
        <p:txBody>
          <a:bodyPr anchorCtr="0" anchor="ctr" bIns="45675" lIns="45675" spcFirstLastPara="1" rIns="45675" wrap="square" tIns="45675">
            <a:spAutoFit/>
          </a:bodyPr>
          <a:lstStyle>
            <a:lvl1pPr indent="0" lvl="0"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1pPr>
            <a:lvl2pPr indent="0" lvl="1"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2pPr>
            <a:lvl3pPr indent="0" lvl="2"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3pPr>
            <a:lvl4pPr indent="0" lvl="3"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4pPr>
            <a:lvl5pPr indent="0" lvl="4"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5pPr>
            <a:lvl6pPr indent="0" lvl="5"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6pPr>
            <a:lvl7pPr indent="0" lvl="6"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7pPr>
            <a:lvl8pPr indent="0" lvl="7"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8pPr>
            <a:lvl9pPr indent="0" lvl="8"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78"/>
          <p:cNvSpPr txBox="1"/>
          <p:nvPr>
            <p:ph idx="12" type="sldNum"/>
          </p:nvPr>
        </p:nvSpPr>
        <p:spPr>
          <a:xfrm>
            <a:off x="11908561" y="6404312"/>
            <a:ext cx="256501" cy="269201"/>
          </a:xfrm>
          <a:prstGeom prst="rect">
            <a:avLst/>
          </a:prstGeom>
          <a:noFill/>
          <a:ln>
            <a:noFill/>
          </a:ln>
        </p:spPr>
        <p:txBody>
          <a:bodyPr anchorCtr="0" anchor="ctr" bIns="45675" lIns="45675" spcFirstLastPara="1" rIns="45675" wrap="square" tIns="45675">
            <a:spAutoFit/>
          </a:bodyPr>
          <a:lstStyle>
            <a:lvl1pPr indent="0" lvl="0"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1pPr>
            <a:lvl2pPr indent="0" lvl="1"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2pPr>
            <a:lvl3pPr indent="0" lvl="2"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3pPr>
            <a:lvl4pPr indent="0" lvl="3"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4pPr>
            <a:lvl5pPr indent="0" lvl="4"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5pPr>
            <a:lvl6pPr indent="0" lvl="5"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6pPr>
            <a:lvl7pPr indent="0" lvl="6"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7pPr>
            <a:lvl8pPr indent="0" lvl="7"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8pPr>
            <a:lvl9pPr indent="0" lvl="8"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_OBJECTS" type="twoObj">
  <p:cSld name="TWO_OBJECTS">
    <p:spTree>
      <p:nvGrpSpPr>
        <p:cNvPr id="29" name="Shape 29"/>
        <p:cNvGrpSpPr/>
        <p:nvPr/>
      </p:nvGrpSpPr>
      <p:grpSpPr>
        <a:xfrm>
          <a:off x="0" y="0"/>
          <a:ext cx="0" cy="0"/>
          <a:chOff x="0" y="0"/>
          <a:chExt cx="0" cy="0"/>
        </a:xfrm>
      </p:grpSpPr>
      <p:sp>
        <p:nvSpPr>
          <p:cNvPr id="30" name="Google Shape;30;p79"/>
          <p:cNvSpPr txBox="1"/>
          <p:nvPr>
            <p:ph type="title"/>
          </p:nvPr>
        </p:nvSpPr>
        <p:spPr>
          <a:xfrm>
            <a:off x="252919" y="1123837"/>
            <a:ext cx="2947500" cy="4601101"/>
          </a:xfrm>
          <a:prstGeom prst="rect">
            <a:avLst/>
          </a:prstGeom>
          <a:noFill/>
          <a:ln>
            <a:noFill/>
          </a:ln>
        </p:spPr>
        <p:txBody>
          <a:bodyPr anchorCtr="0" anchor="ctr" bIns="45675" lIns="45675" spcFirstLastPara="1" rIns="45675" wrap="square" tIns="45675">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31" name="Google Shape;31;p79"/>
          <p:cNvSpPr txBox="1"/>
          <p:nvPr>
            <p:ph idx="1" type="body"/>
          </p:nvPr>
        </p:nvSpPr>
        <p:spPr>
          <a:xfrm>
            <a:off x="3867911" y="868680"/>
            <a:ext cx="3474722" cy="5120641"/>
          </a:xfrm>
          <a:prstGeom prst="rect">
            <a:avLst/>
          </a:prstGeom>
          <a:noFill/>
          <a:ln>
            <a:noFill/>
          </a:ln>
        </p:spPr>
        <p:txBody>
          <a:bodyPr anchorCtr="0" anchor="ctr" bIns="45675" lIns="45675" spcFirstLastPara="1" rIns="45675" wrap="square" tIns="45675">
            <a:normAutofit/>
          </a:bodyPr>
          <a:lstStyle>
            <a:lvl1pPr indent="-355600" lvl="0" marL="457200" algn="l">
              <a:lnSpc>
                <a:spcPct val="90000"/>
              </a:lnSpc>
              <a:spcBef>
                <a:spcPts val="1200"/>
              </a:spcBef>
              <a:spcAft>
                <a:spcPts val="0"/>
              </a:spcAft>
              <a:buSzPts val="2000"/>
              <a:buChar char="●"/>
              <a:defRPr/>
            </a:lvl1pPr>
            <a:lvl2pPr indent="-355600" lvl="1" marL="914400" algn="l">
              <a:lnSpc>
                <a:spcPct val="90000"/>
              </a:lnSpc>
              <a:spcBef>
                <a:spcPts val="1200"/>
              </a:spcBef>
              <a:spcAft>
                <a:spcPts val="0"/>
              </a:spcAft>
              <a:buSzPts val="2000"/>
              <a:buChar char="●"/>
              <a:defRPr/>
            </a:lvl2pPr>
            <a:lvl3pPr indent="-355600" lvl="2" marL="1371600" algn="l">
              <a:lnSpc>
                <a:spcPct val="90000"/>
              </a:lnSpc>
              <a:spcBef>
                <a:spcPts val="1200"/>
              </a:spcBef>
              <a:spcAft>
                <a:spcPts val="0"/>
              </a:spcAft>
              <a:buSzPts val="2000"/>
              <a:buChar char="●"/>
              <a:defRPr/>
            </a:lvl3pPr>
            <a:lvl4pPr indent="-355600" lvl="3" marL="1828800" algn="l">
              <a:lnSpc>
                <a:spcPct val="90000"/>
              </a:lnSpc>
              <a:spcBef>
                <a:spcPts val="1200"/>
              </a:spcBef>
              <a:spcAft>
                <a:spcPts val="0"/>
              </a:spcAft>
              <a:buSzPts val="2000"/>
              <a:buChar char="●"/>
              <a:defRPr/>
            </a:lvl4pPr>
            <a:lvl5pPr indent="-355600" lvl="4" marL="2286000" algn="l">
              <a:lnSpc>
                <a:spcPct val="90000"/>
              </a:lnSpc>
              <a:spcBef>
                <a:spcPts val="1200"/>
              </a:spcBef>
              <a:spcAft>
                <a:spcPts val="0"/>
              </a:spcAft>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32" name="Google Shape;32;p79"/>
          <p:cNvSpPr txBox="1"/>
          <p:nvPr>
            <p:ph idx="2" type="body"/>
          </p:nvPr>
        </p:nvSpPr>
        <p:spPr>
          <a:xfrm>
            <a:off x="7818119" y="868679"/>
            <a:ext cx="3474721" cy="5120642"/>
          </a:xfrm>
          <a:prstGeom prst="rect">
            <a:avLst/>
          </a:prstGeom>
          <a:noFill/>
          <a:ln>
            <a:noFill/>
          </a:ln>
        </p:spPr>
        <p:txBody>
          <a:bodyPr anchorCtr="0" anchor="ctr" bIns="45675" lIns="45675" spcFirstLastPara="1" rIns="45675" wrap="square" tIns="45675">
            <a:normAutofit/>
          </a:bodyPr>
          <a:lstStyle>
            <a:lvl1pPr indent="-355600" lvl="0" marL="457200" algn="l">
              <a:lnSpc>
                <a:spcPct val="90000"/>
              </a:lnSpc>
              <a:spcBef>
                <a:spcPts val="0"/>
              </a:spcBef>
              <a:spcAft>
                <a:spcPts val="0"/>
              </a:spcAft>
              <a:buSzPts val="2000"/>
              <a:buChar char="●"/>
              <a:defRPr/>
            </a:lvl1pPr>
            <a:lvl2pPr indent="-355600" lvl="1" marL="914400" algn="l">
              <a:lnSpc>
                <a:spcPct val="90000"/>
              </a:lnSpc>
              <a:spcBef>
                <a:spcPts val="0"/>
              </a:spcBef>
              <a:spcAft>
                <a:spcPts val="0"/>
              </a:spcAft>
              <a:buSzPts val="2000"/>
              <a:buChar char="○"/>
              <a:defRPr/>
            </a:lvl2pPr>
            <a:lvl3pPr indent="-355600" lvl="2" marL="1371600" algn="l">
              <a:lnSpc>
                <a:spcPct val="90000"/>
              </a:lnSpc>
              <a:spcBef>
                <a:spcPts val="0"/>
              </a:spcBef>
              <a:spcAft>
                <a:spcPts val="0"/>
              </a:spcAft>
              <a:buSzPts val="2000"/>
              <a:buChar char="■"/>
              <a:defRPr/>
            </a:lvl3pPr>
            <a:lvl4pPr indent="-355600" lvl="3" marL="1828800" algn="l">
              <a:lnSpc>
                <a:spcPct val="90000"/>
              </a:lnSpc>
              <a:spcBef>
                <a:spcPts val="0"/>
              </a:spcBef>
              <a:spcAft>
                <a:spcPts val="0"/>
              </a:spcAft>
              <a:buSzPts val="2000"/>
              <a:buChar char="●"/>
              <a:defRPr/>
            </a:lvl4pPr>
            <a:lvl5pPr indent="-355600" lvl="4" marL="2286000" algn="l">
              <a:lnSpc>
                <a:spcPct val="90000"/>
              </a:lnSpc>
              <a:spcBef>
                <a:spcPts val="0"/>
              </a:spcBef>
              <a:spcAft>
                <a:spcPts val="0"/>
              </a:spcAft>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33" name="Google Shape;33;p79"/>
          <p:cNvSpPr txBox="1"/>
          <p:nvPr>
            <p:ph idx="12" type="sldNum"/>
          </p:nvPr>
        </p:nvSpPr>
        <p:spPr>
          <a:xfrm>
            <a:off x="11908561" y="6404312"/>
            <a:ext cx="256501" cy="269201"/>
          </a:xfrm>
          <a:prstGeom prst="rect">
            <a:avLst/>
          </a:prstGeom>
          <a:noFill/>
          <a:ln>
            <a:noFill/>
          </a:ln>
        </p:spPr>
        <p:txBody>
          <a:bodyPr anchorCtr="0" anchor="ctr" bIns="45675" lIns="45675" spcFirstLastPara="1" rIns="45675" wrap="square" tIns="45675">
            <a:spAutoFit/>
          </a:bodyPr>
          <a:lstStyle>
            <a:lvl1pPr indent="0" lvl="0"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1pPr>
            <a:lvl2pPr indent="0" lvl="1"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2pPr>
            <a:lvl3pPr indent="0" lvl="2"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3pPr>
            <a:lvl4pPr indent="0" lvl="3"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4pPr>
            <a:lvl5pPr indent="0" lvl="4"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5pPr>
            <a:lvl6pPr indent="0" lvl="5"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6pPr>
            <a:lvl7pPr indent="0" lvl="6"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7pPr>
            <a:lvl8pPr indent="0" lvl="7"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8pPr>
            <a:lvl9pPr indent="0" lvl="8"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type="titleOnly">
  <p:cSld name="TITLE_ONLY">
    <p:spTree>
      <p:nvGrpSpPr>
        <p:cNvPr id="34" name="Shape 34"/>
        <p:cNvGrpSpPr/>
        <p:nvPr/>
      </p:nvGrpSpPr>
      <p:grpSpPr>
        <a:xfrm>
          <a:off x="0" y="0"/>
          <a:ext cx="0" cy="0"/>
          <a:chOff x="0" y="0"/>
          <a:chExt cx="0" cy="0"/>
        </a:xfrm>
      </p:grpSpPr>
      <p:sp>
        <p:nvSpPr>
          <p:cNvPr id="35" name="Google Shape;35;p80"/>
          <p:cNvSpPr txBox="1"/>
          <p:nvPr>
            <p:ph type="title"/>
          </p:nvPr>
        </p:nvSpPr>
        <p:spPr>
          <a:xfrm>
            <a:off x="252919" y="1123837"/>
            <a:ext cx="2947500" cy="4601101"/>
          </a:xfrm>
          <a:prstGeom prst="rect">
            <a:avLst/>
          </a:prstGeom>
          <a:noFill/>
          <a:ln>
            <a:noFill/>
          </a:ln>
        </p:spPr>
        <p:txBody>
          <a:bodyPr anchorCtr="0" anchor="ctr" bIns="45675" lIns="45675" spcFirstLastPara="1" rIns="45675" wrap="square" tIns="45675">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36" name="Google Shape;36;p80"/>
          <p:cNvSpPr txBox="1"/>
          <p:nvPr>
            <p:ph idx="12" type="sldNum"/>
          </p:nvPr>
        </p:nvSpPr>
        <p:spPr>
          <a:xfrm>
            <a:off x="11908561" y="6404312"/>
            <a:ext cx="256501" cy="269201"/>
          </a:xfrm>
          <a:prstGeom prst="rect">
            <a:avLst/>
          </a:prstGeom>
          <a:noFill/>
          <a:ln>
            <a:noFill/>
          </a:ln>
        </p:spPr>
        <p:txBody>
          <a:bodyPr anchorCtr="0" anchor="ctr" bIns="45675" lIns="45675" spcFirstLastPara="1" rIns="45675" wrap="square" tIns="45675">
            <a:spAutoFit/>
          </a:bodyPr>
          <a:lstStyle>
            <a:lvl1pPr indent="0" lvl="0"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1pPr>
            <a:lvl2pPr indent="0" lvl="1"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2pPr>
            <a:lvl3pPr indent="0" lvl="2"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3pPr>
            <a:lvl4pPr indent="0" lvl="3"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4pPr>
            <a:lvl5pPr indent="0" lvl="4"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5pPr>
            <a:lvl6pPr indent="0" lvl="5"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6pPr>
            <a:lvl7pPr indent="0" lvl="6"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7pPr>
            <a:lvl8pPr indent="0" lvl="7"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8pPr>
            <a:lvl9pPr indent="0" lvl="8"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_OBJECTS_WITH_TEXT" type="twoTxTwoObj">
  <p:cSld name="TWO_OBJECTS_WITH_TEXT">
    <p:spTree>
      <p:nvGrpSpPr>
        <p:cNvPr id="37" name="Shape 37"/>
        <p:cNvGrpSpPr/>
        <p:nvPr/>
      </p:nvGrpSpPr>
      <p:grpSpPr>
        <a:xfrm>
          <a:off x="0" y="0"/>
          <a:ext cx="0" cy="0"/>
          <a:chOff x="0" y="0"/>
          <a:chExt cx="0" cy="0"/>
        </a:xfrm>
      </p:grpSpPr>
      <p:sp>
        <p:nvSpPr>
          <p:cNvPr id="38" name="Google Shape;38;p81"/>
          <p:cNvSpPr txBox="1"/>
          <p:nvPr>
            <p:ph type="title"/>
          </p:nvPr>
        </p:nvSpPr>
        <p:spPr>
          <a:xfrm>
            <a:off x="252919" y="1123837"/>
            <a:ext cx="2947500" cy="4601101"/>
          </a:xfrm>
          <a:prstGeom prst="rect">
            <a:avLst/>
          </a:prstGeom>
          <a:noFill/>
          <a:ln>
            <a:noFill/>
          </a:ln>
        </p:spPr>
        <p:txBody>
          <a:bodyPr anchorCtr="0" anchor="ctr" bIns="45675" lIns="45675" spcFirstLastPara="1" rIns="45675" wrap="square" tIns="45675">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39" name="Google Shape;39;p81"/>
          <p:cNvSpPr txBox="1"/>
          <p:nvPr>
            <p:ph idx="1" type="body"/>
          </p:nvPr>
        </p:nvSpPr>
        <p:spPr>
          <a:xfrm>
            <a:off x="3867911" y="1023585"/>
            <a:ext cx="3474722" cy="807721"/>
          </a:xfrm>
          <a:prstGeom prst="rect">
            <a:avLst/>
          </a:prstGeom>
          <a:noFill/>
          <a:ln>
            <a:noFill/>
          </a:ln>
        </p:spPr>
        <p:txBody>
          <a:bodyPr anchorCtr="0" anchor="b" bIns="45675" lIns="45675" spcFirstLastPara="1" rIns="45675" wrap="square" tIns="45675">
            <a:normAutofit/>
          </a:bodyPr>
          <a:lstStyle>
            <a:lvl1pPr indent="-228600" lvl="0" marL="457200" algn="l">
              <a:lnSpc>
                <a:spcPct val="90000"/>
              </a:lnSpc>
              <a:spcBef>
                <a:spcPts val="0"/>
              </a:spcBef>
              <a:spcAft>
                <a:spcPts val="0"/>
              </a:spcAft>
              <a:buClr>
                <a:srgbClr val="595959"/>
              </a:buClr>
              <a:buSzPts val="2000"/>
              <a:buFont typeface="Corbel"/>
              <a:buNone/>
              <a:defRPr>
                <a:solidFill>
                  <a:srgbClr val="595959"/>
                </a:solidFill>
              </a:defRPr>
            </a:lvl1pPr>
            <a:lvl2pPr indent="-228600" lvl="1" marL="914400" algn="l">
              <a:lnSpc>
                <a:spcPct val="90000"/>
              </a:lnSpc>
              <a:spcBef>
                <a:spcPts val="0"/>
              </a:spcBef>
              <a:spcAft>
                <a:spcPts val="0"/>
              </a:spcAft>
              <a:buClr>
                <a:srgbClr val="595959"/>
              </a:buClr>
              <a:buSzPts val="2000"/>
              <a:buFont typeface="Corbel"/>
              <a:buNone/>
              <a:defRPr>
                <a:solidFill>
                  <a:srgbClr val="595959"/>
                </a:solidFill>
              </a:defRPr>
            </a:lvl2pPr>
            <a:lvl3pPr indent="-228600" lvl="2" marL="1371600" algn="l">
              <a:lnSpc>
                <a:spcPct val="90000"/>
              </a:lnSpc>
              <a:spcBef>
                <a:spcPts val="0"/>
              </a:spcBef>
              <a:spcAft>
                <a:spcPts val="0"/>
              </a:spcAft>
              <a:buClr>
                <a:srgbClr val="595959"/>
              </a:buClr>
              <a:buSzPts val="2000"/>
              <a:buFont typeface="Corbel"/>
              <a:buNone/>
              <a:defRPr>
                <a:solidFill>
                  <a:srgbClr val="595959"/>
                </a:solidFill>
              </a:defRPr>
            </a:lvl3pPr>
            <a:lvl4pPr indent="-228600" lvl="3" marL="1828800" algn="l">
              <a:lnSpc>
                <a:spcPct val="90000"/>
              </a:lnSpc>
              <a:spcBef>
                <a:spcPts val="0"/>
              </a:spcBef>
              <a:spcAft>
                <a:spcPts val="0"/>
              </a:spcAft>
              <a:buClr>
                <a:srgbClr val="595959"/>
              </a:buClr>
              <a:buSzPts val="2000"/>
              <a:buFont typeface="Corbel"/>
              <a:buNone/>
              <a:defRPr>
                <a:solidFill>
                  <a:srgbClr val="595959"/>
                </a:solidFill>
              </a:defRPr>
            </a:lvl4pPr>
            <a:lvl5pPr indent="-228600" lvl="4" marL="2286000" algn="l">
              <a:lnSpc>
                <a:spcPct val="90000"/>
              </a:lnSpc>
              <a:spcBef>
                <a:spcPts val="0"/>
              </a:spcBef>
              <a:spcAft>
                <a:spcPts val="0"/>
              </a:spcAft>
              <a:buClr>
                <a:srgbClr val="595959"/>
              </a:buClr>
              <a:buSzPts val="2000"/>
              <a:buFont typeface="Corbel"/>
              <a:buNone/>
              <a:defRPr>
                <a:solidFill>
                  <a:srgbClr val="595959"/>
                </a:solidFill>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40" name="Google Shape;40;p81"/>
          <p:cNvSpPr txBox="1"/>
          <p:nvPr>
            <p:ph idx="2" type="body"/>
          </p:nvPr>
        </p:nvSpPr>
        <p:spPr>
          <a:xfrm>
            <a:off x="3867911" y="1930936"/>
            <a:ext cx="3474722" cy="4023360"/>
          </a:xfrm>
          <a:prstGeom prst="rect">
            <a:avLst/>
          </a:prstGeom>
          <a:noFill/>
          <a:ln>
            <a:noFill/>
          </a:ln>
        </p:spPr>
        <p:txBody>
          <a:bodyPr anchorCtr="0" anchor="ctr" bIns="45675" lIns="45675" spcFirstLastPara="1" rIns="45675" wrap="square" tIns="45675">
            <a:normAutofit/>
          </a:bodyPr>
          <a:lstStyle>
            <a:lvl1pPr indent="-355600" lvl="0" marL="457200" algn="l">
              <a:lnSpc>
                <a:spcPct val="90000"/>
              </a:lnSpc>
              <a:spcBef>
                <a:spcPts val="0"/>
              </a:spcBef>
              <a:spcAft>
                <a:spcPts val="0"/>
              </a:spcAft>
              <a:buSzPts val="2000"/>
              <a:buChar char="●"/>
              <a:defRPr/>
            </a:lvl1pPr>
            <a:lvl2pPr indent="-355600" lvl="1" marL="914400" algn="l">
              <a:lnSpc>
                <a:spcPct val="90000"/>
              </a:lnSpc>
              <a:spcBef>
                <a:spcPts val="0"/>
              </a:spcBef>
              <a:spcAft>
                <a:spcPts val="0"/>
              </a:spcAft>
              <a:buSzPts val="2000"/>
              <a:buChar char="○"/>
              <a:defRPr/>
            </a:lvl2pPr>
            <a:lvl3pPr indent="-355600" lvl="2" marL="1371600" algn="l">
              <a:lnSpc>
                <a:spcPct val="90000"/>
              </a:lnSpc>
              <a:spcBef>
                <a:spcPts val="0"/>
              </a:spcBef>
              <a:spcAft>
                <a:spcPts val="0"/>
              </a:spcAft>
              <a:buSzPts val="2000"/>
              <a:buChar char="■"/>
              <a:defRPr/>
            </a:lvl3pPr>
            <a:lvl4pPr indent="-355600" lvl="3" marL="1828800" algn="l">
              <a:lnSpc>
                <a:spcPct val="90000"/>
              </a:lnSpc>
              <a:spcBef>
                <a:spcPts val="0"/>
              </a:spcBef>
              <a:spcAft>
                <a:spcPts val="0"/>
              </a:spcAft>
              <a:buSzPts val="2000"/>
              <a:buChar char="●"/>
              <a:defRPr/>
            </a:lvl4pPr>
            <a:lvl5pPr indent="-355600" lvl="4" marL="2286000" algn="l">
              <a:lnSpc>
                <a:spcPct val="90000"/>
              </a:lnSpc>
              <a:spcBef>
                <a:spcPts val="0"/>
              </a:spcBef>
              <a:spcAft>
                <a:spcPts val="0"/>
              </a:spcAft>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41" name="Google Shape;41;p81"/>
          <p:cNvSpPr txBox="1"/>
          <p:nvPr>
            <p:ph idx="3" type="body"/>
          </p:nvPr>
        </p:nvSpPr>
        <p:spPr>
          <a:xfrm>
            <a:off x="7818463" y="1023585"/>
            <a:ext cx="3474721" cy="813172"/>
          </a:xfrm>
          <a:prstGeom prst="rect">
            <a:avLst/>
          </a:prstGeom>
          <a:noFill/>
          <a:ln>
            <a:noFill/>
          </a:ln>
        </p:spPr>
        <p:txBody>
          <a:bodyPr anchorCtr="0" anchor="b" bIns="45675" lIns="45675" spcFirstLastPara="1" rIns="45675" wrap="square" tIns="45675">
            <a:normAutofit/>
          </a:bodyPr>
          <a:lstStyle>
            <a:lvl1pPr indent="-355600" lvl="0" marL="457200" algn="l">
              <a:lnSpc>
                <a:spcPct val="90000"/>
              </a:lnSpc>
              <a:spcBef>
                <a:spcPts val="0"/>
              </a:spcBef>
              <a:spcAft>
                <a:spcPts val="0"/>
              </a:spcAft>
              <a:buSzPts val="2000"/>
              <a:buChar char="●"/>
              <a:defRPr/>
            </a:lvl1pPr>
            <a:lvl2pPr indent="-355600" lvl="1" marL="914400" algn="l">
              <a:lnSpc>
                <a:spcPct val="90000"/>
              </a:lnSpc>
              <a:spcBef>
                <a:spcPts val="0"/>
              </a:spcBef>
              <a:spcAft>
                <a:spcPts val="0"/>
              </a:spcAft>
              <a:buSzPts val="2000"/>
              <a:buChar char="○"/>
              <a:defRPr/>
            </a:lvl2pPr>
            <a:lvl3pPr indent="-355600" lvl="2" marL="1371600" algn="l">
              <a:lnSpc>
                <a:spcPct val="90000"/>
              </a:lnSpc>
              <a:spcBef>
                <a:spcPts val="0"/>
              </a:spcBef>
              <a:spcAft>
                <a:spcPts val="0"/>
              </a:spcAft>
              <a:buSzPts val="2000"/>
              <a:buChar char="■"/>
              <a:defRPr/>
            </a:lvl3pPr>
            <a:lvl4pPr indent="-355600" lvl="3" marL="1828800" algn="l">
              <a:lnSpc>
                <a:spcPct val="90000"/>
              </a:lnSpc>
              <a:spcBef>
                <a:spcPts val="0"/>
              </a:spcBef>
              <a:spcAft>
                <a:spcPts val="0"/>
              </a:spcAft>
              <a:buSzPts val="2000"/>
              <a:buChar char="●"/>
              <a:defRPr/>
            </a:lvl4pPr>
            <a:lvl5pPr indent="-355600" lvl="4" marL="2286000" algn="l">
              <a:lnSpc>
                <a:spcPct val="90000"/>
              </a:lnSpc>
              <a:spcBef>
                <a:spcPts val="0"/>
              </a:spcBef>
              <a:spcAft>
                <a:spcPts val="0"/>
              </a:spcAft>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42" name="Google Shape;42;p81"/>
          <p:cNvSpPr txBox="1"/>
          <p:nvPr>
            <p:ph idx="4" type="body"/>
          </p:nvPr>
        </p:nvSpPr>
        <p:spPr>
          <a:xfrm>
            <a:off x="7818463" y="1930936"/>
            <a:ext cx="3474721" cy="4023360"/>
          </a:xfrm>
          <a:prstGeom prst="rect">
            <a:avLst/>
          </a:prstGeom>
          <a:noFill/>
          <a:ln>
            <a:noFill/>
          </a:ln>
        </p:spPr>
        <p:txBody>
          <a:bodyPr anchorCtr="0" anchor="ctr" bIns="45675" lIns="45675" spcFirstLastPara="1" rIns="45675" wrap="square" tIns="45675">
            <a:normAutofit/>
          </a:bodyPr>
          <a:lstStyle>
            <a:lvl1pPr indent="-355600" lvl="0" marL="457200" algn="l">
              <a:lnSpc>
                <a:spcPct val="90000"/>
              </a:lnSpc>
              <a:spcBef>
                <a:spcPts val="0"/>
              </a:spcBef>
              <a:spcAft>
                <a:spcPts val="0"/>
              </a:spcAft>
              <a:buSzPts val="2000"/>
              <a:buChar char="●"/>
              <a:defRPr/>
            </a:lvl1pPr>
            <a:lvl2pPr indent="-355600" lvl="1" marL="914400" algn="l">
              <a:lnSpc>
                <a:spcPct val="90000"/>
              </a:lnSpc>
              <a:spcBef>
                <a:spcPts val="0"/>
              </a:spcBef>
              <a:spcAft>
                <a:spcPts val="0"/>
              </a:spcAft>
              <a:buSzPts val="2000"/>
              <a:buChar char="○"/>
              <a:defRPr/>
            </a:lvl2pPr>
            <a:lvl3pPr indent="-355600" lvl="2" marL="1371600" algn="l">
              <a:lnSpc>
                <a:spcPct val="90000"/>
              </a:lnSpc>
              <a:spcBef>
                <a:spcPts val="0"/>
              </a:spcBef>
              <a:spcAft>
                <a:spcPts val="0"/>
              </a:spcAft>
              <a:buSzPts val="2000"/>
              <a:buChar char="■"/>
              <a:defRPr/>
            </a:lvl3pPr>
            <a:lvl4pPr indent="-355600" lvl="3" marL="1828800" algn="l">
              <a:lnSpc>
                <a:spcPct val="90000"/>
              </a:lnSpc>
              <a:spcBef>
                <a:spcPts val="0"/>
              </a:spcBef>
              <a:spcAft>
                <a:spcPts val="0"/>
              </a:spcAft>
              <a:buSzPts val="2000"/>
              <a:buChar char="●"/>
              <a:defRPr/>
            </a:lvl4pPr>
            <a:lvl5pPr indent="-355600" lvl="4" marL="2286000" algn="l">
              <a:lnSpc>
                <a:spcPct val="90000"/>
              </a:lnSpc>
              <a:spcBef>
                <a:spcPts val="0"/>
              </a:spcBef>
              <a:spcAft>
                <a:spcPts val="0"/>
              </a:spcAft>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43" name="Google Shape;43;p81"/>
          <p:cNvSpPr txBox="1"/>
          <p:nvPr>
            <p:ph idx="12" type="sldNum"/>
          </p:nvPr>
        </p:nvSpPr>
        <p:spPr>
          <a:xfrm>
            <a:off x="11908561" y="6404312"/>
            <a:ext cx="256501" cy="269201"/>
          </a:xfrm>
          <a:prstGeom prst="rect">
            <a:avLst/>
          </a:prstGeom>
          <a:noFill/>
          <a:ln>
            <a:noFill/>
          </a:ln>
        </p:spPr>
        <p:txBody>
          <a:bodyPr anchorCtr="0" anchor="ctr" bIns="45675" lIns="45675" spcFirstLastPara="1" rIns="45675" wrap="square" tIns="45675">
            <a:spAutoFit/>
          </a:bodyPr>
          <a:lstStyle>
            <a:lvl1pPr indent="0" lvl="0"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1pPr>
            <a:lvl2pPr indent="0" lvl="1"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2pPr>
            <a:lvl3pPr indent="0" lvl="2"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3pPr>
            <a:lvl4pPr indent="0" lvl="3"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4pPr>
            <a:lvl5pPr indent="0" lvl="4"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5pPr>
            <a:lvl6pPr indent="0" lvl="5"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6pPr>
            <a:lvl7pPr indent="0" lvl="6"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7pPr>
            <a:lvl8pPr indent="0" lvl="7"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8pPr>
            <a:lvl9pPr indent="0" lvl="8" marL="0" algn="r">
              <a:lnSpc>
                <a:spcPct val="100000"/>
              </a:lnSpc>
              <a:spcBef>
                <a:spcPts val="0"/>
              </a:spcBef>
              <a:spcAft>
                <a:spcPts val="0"/>
              </a:spcAft>
              <a:buClr>
                <a:schemeClr val="accent1"/>
              </a:buClr>
              <a:buSzPts val="1200"/>
              <a:buFont typeface="Corbel"/>
              <a:buNone/>
              <a:defRPr sz="1200">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44" name="Shape 44"/>
        <p:cNvGrpSpPr/>
        <p:nvPr/>
      </p:nvGrpSpPr>
      <p:grpSpPr>
        <a:xfrm>
          <a:off x="0" y="0"/>
          <a:ext cx="0" cy="0"/>
          <a:chOff x="0" y="0"/>
          <a:chExt cx="0" cy="0"/>
        </a:xfrm>
      </p:grpSpPr>
      <p:sp>
        <p:nvSpPr>
          <p:cNvPr id="45" name="Google Shape;45;p82"/>
          <p:cNvSpPr txBox="1"/>
          <p:nvPr>
            <p:ph idx="1" type="body"/>
          </p:nvPr>
        </p:nvSpPr>
        <p:spPr>
          <a:xfrm>
            <a:off x="415600" y="5640766"/>
            <a:ext cx="7998401" cy="806801"/>
          </a:xfrm>
          <a:prstGeom prst="rect">
            <a:avLst/>
          </a:prstGeom>
          <a:noFill/>
          <a:ln>
            <a:noFill/>
          </a:ln>
        </p:spPr>
        <p:txBody>
          <a:bodyPr anchorCtr="0" anchor="ctr" bIns="91400" lIns="91400" spcFirstLastPara="1" rIns="91400" wrap="square" tIns="91400">
            <a:normAutofit/>
          </a:bodyPr>
          <a:lstStyle>
            <a:lvl1pPr indent="-228600" lvl="0" marL="457200" algn="l">
              <a:lnSpc>
                <a:spcPct val="100000"/>
              </a:lnSpc>
              <a:spcBef>
                <a:spcPts val="0"/>
              </a:spcBef>
              <a:spcAft>
                <a:spcPts val="0"/>
              </a:spcAft>
              <a:buClr>
                <a:srgbClr val="FFFFFF"/>
              </a:buClr>
              <a:buSzPts val="1800"/>
              <a:buNone/>
              <a:defRPr/>
            </a:lvl1pPr>
            <a:lvl2pPr indent="-355600" lvl="1" marL="914400" algn="l">
              <a:lnSpc>
                <a:spcPct val="100000"/>
              </a:lnSpc>
              <a:spcBef>
                <a:spcPts val="0"/>
              </a:spcBef>
              <a:spcAft>
                <a:spcPts val="0"/>
              </a:spcAft>
              <a:buClr>
                <a:srgbClr val="FFFFFF"/>
              </a:buClr>
              <a:buSzPts val="2000"/>
              <a:buChar char="○"/>
              <a:defRPr/>
            </a:lvl2pPr>
            <a:lvl3pPr indent="-355600" lvl="2" marL="1371600" algn="l">
              <a:lnSpc>
                <a:spcPct val="100000"/>
              </a:lnSpc>
              <a:spcBef>
                <a:spcPts val="0"/>
              </a:spcBef>
              <a:spcAft>
                <a:spcPts val="0"/>
              </a:spcAft>
              <a:buClr>
                <a:srgbClr val="FFFFFF"/>
              </a:buClr>
              <a:buSzPts val="2000"/>
              <a:buChar char="■"/>
              <a:defRPr/>
            </a:lvl3pPr>
            <a:lvl4pPr indent="-355600" lvl="3" marL="1828800" algn="l">
              <a:lnSpc>
                <a:spcPct val="100000"/>
              </a:lnSpc>
              <a:spcBef>
                <a:spcPts val="0"/>
              </a:spcBef>
              <a:spcAft>
                <a:spcPts val="0"/>
              </a:spcAft>
              <a:buClr>
                <a:srgbClr val="FFFFFF"/>
              </a:buClr>
              <a:buSzPts val="2000"/>
              <a:buChar char="●"/>
              <a:defRPr/>
            </a:lvl4pPr>
            <a:lvl5pPr indent="-355600" lvl="4" marL="2286000" algn="l">
              <a:lnSpc>
                <a:spcPct val="100000"/>
              </a:lnSpc>
              <a:spcBef>
                <a:spcPts val="0"/>
              </a:spcBef>
              <a:spcAft>
                <a:spcPts val="0"/>
              </a:spcAft>
              <a:buClr>
                <a:srgbClr val="FFFFFF"/>
              </a:buClr>
              <a:buSzPts val="2000"/>
              <a:buChar char="○"/>
              <a:defRPr/>
            </a:lvl5pPr>
            <a:lvl6pPr indent="-355600" lvl="5" marL="2743200" algn="l">
              <a:lnSpc>
                <a:spcPct val="90000"/>
              </a:lnSpc>
              <a:spcBef>
                <a:spcPts val="0"/>
              </a:spcBef>
              <a:spcAft>
                <a:spcPts val="0"/>
              </a:spcAft>
              <a:buSzPts val="2000"/>
              <a:buChar char="■"/>
              <a:defRPr/>
            </a:lvl6pPr>
            <a:lvl7pPr indent="-355600" lvl="6" marL="3200400" algn="l">
              <a:lnSpc>
                <a:spcPct val="90000"/>
              </a:lnSpc>
              <a:spcBef>
                <a:spcPts val="0"/>
              </a:spcBef>
              <a:spcAft>
                <a:spcPts val="0"/>
              </a:spcAft>
              <a:buSzPts val="2000"/>
              <a:buChar char="●"/>
              <a:defRPr/>
            </a:lvl7pPr>
            <a:lvl8pPr indent="-355600" lvl="7" marL="3657600" algn="l">
              <a:lnSpc>
                <a:spcPct val="90000"/>
              </a:lnSpc>
              <a:spcBef>
                <a:spcPts val="0"/>
              </a:spcBef>
              <a:spcAft>
                <a:spcPts val="0"/>
              </a:spcAft>
              <a:buSzPts val="2000"/>
              <a:buChar char="○"/>
              <a:defRPr/>
            </a:lvl8pPr>
            <a:lvl9pPr indent="-355600" lvl="8" marL="4114800" algn="l">
              <a:lnSpc>
                <a:spcPct val="90000"/>
              </a:lnSpc>
              <a:spcBef>
                <a:spcPts val="0"/>
              </a:spcBef>
              <a:spcAft>
                <a:spcPts val="0"/>
              </a:spcAft>
              <a:buSzPts val="2000"/>
              <a:buChar char="■"/>
              <a:defRPr/>
            </a:lvl9pPr>
          </a:lstStyle>
          <a:p/>
        </p:txBody>
      </p:sp>
      <p:sp>
        <p:nvSpPr>
          <p:cNvPr id="46" name="Google Shape;46;p82"/>
          <p:cNvSpPr txBox="1"/>
          <p:nvPr>
            <p:ph idx="12" type="sldNum"/>
          </p:nvPr>
        </p:nvSpPr>
        <p:spPr>
          <a:xfrm>
            <a:off x="11649020" y="6296048"/>
            <a:ext cx="379192" cy="36795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1pPr>
            <a:lvl2pPr indent="0" lvl="1"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2pPr>
            <a:lvl3pPr indent="0" lvl="2"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3pPr>
            <a:lvl4pPr indent="0" lvl="3"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4pPr>
            <a:lvl5pPr indent="0" lvl="4"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5pPr>
            <a:lvl6pPr indent="0" lvl="5"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6pPr>
            <a:lvl7pPr indent="0" lvl="6"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7pPr>
            <a:lvl8pPr indent="0" lvl="7"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8pPr>
            <a:lvl9pPr indent="0" lvl="8" marL="0" marR="0" algn="r">
              <a:lnSpc>
                <a:spcPct val="100000"/>
              </a:lnSpc>
              <a:spcBef>
                <a:spcPts val="0"/>
              </a:spcBef>
              <a:spcAft>
                <a:spcPts val="0"/>
              </a:spcAft>
              <a:buClr>
                <a:srgbClr val="545454"/>
              </a:buClr>
              <a:buSzPts val="1300"/>
              <a:buFont typeface="Arial"/>
              <a:buNone/>
              <a:defRPr sz="1300">
                <a:solidFill>
                  <a:srgbClr val="54545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chemeClr val="accent1"/>
              </a:solidFill>
              <a:latin typeface="Corbel"/>
              <a:ea typeface="Corbel"/>
              <a:cs typeface="Corbel"/>
              <a:sym typeface="Corbe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22" Type="http://schemas.openxmlformats.org/officeDocument/2006/relationships/slideLayout" Target="../slideLayouts/slideLayout20.xml"/><Relationship Id="rId21" Type="http://schemas.openxmlformats.org/officeDocument/2006/relationships/slideLayout" Target="../slideLayouts/slideLayout19.xml"/><Relationship Id="rId24" Type="http://schemas.openxmlformats.org/officeDocument/2006/relationships/slideLayout" Target="../slideLayouts/slideLayout22.xml"/><Relationship Id="rId23" Type="http://schemas.openxmlformats.org/officeDocument/2006/relationships/slideLayout" Target="../slideLayouts/slideLayout21.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26" Type="http://schemas.openxmlformats.org/officeDocument/2006/relationships/slideLayout" Target="../slideLayouts/slideLayout24.xml"/><Relationship Id="rId25" Type="http://schemas.openxmlformats.org/officeDocument/2006/relationships/slideLayout" Target="../slideLayouts/slideLayout23.xml"/><Relationship Id="rId28" Type="http://schemas.openxmlformats.org/officeDocument/2006/relationships/theme" Target="../theme/theme2.xml"/><Relationship Id="rId27" Type="http://schemas.openxmlformats.org/officeDocument/2006/relationships/slideLayout" Target="../slideLayouts/slideLayout25.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73"/>
          <p:cNvSpPr txBox="1"/>
          <p:nvPr>
            <p:ph type="title"/>
          </p:nvPr>
        </p:nvSpPr>
        <p:spPr>
          <a:xfrm>
            <a:off x="415600" y="593366"/>
            <a:ext cx="11360801" cy="763601"/>
          </a:xfrm>
          <a:prstGeom prst="rect">
            <a:avLst/>
          </a:prstGeom>
          <a:noFill/>
          <a:ln>
            <a:noFill/>
          </a:ln>
        </p:spPr>
        <p:txBody>
          <a:bodyPr anchorCtr="0" anchor="t" bIns="91400" lIns="91400" spcFirstLastPara="1" rIns="91400" wrap="square" tIns="91400">
            <a:normAutofit/>
          </a:bodyPr>
          <a:lstStyle>
            <a:lvl1pPr lvl="0" marR="0" rtl="0" algn="l">
              <a:lnSpc>
                <a:spcPct val="90000"/>
              </a:lnSpc>
              <a:spcBef>
                <a:spcPts val="0"/>
              </a:spcBef>
              <a:spcAft>
                <a:spcPts val="0"/>
              </a:spcAft>
              <a:buClr>
                <a:srgbClr val="FFFFFF"/>
              </a:buClr>
              <a:buSzPts val="3600"/>
              <a:buFont typeface="Corbel"/>
              <a:buNone/>
              <a:defRPr b="0" i="0" sz="3600" u="none" cap="none" strike="noStrike">
                <a:solidFill>
                  <a:srgbClr val="FFFFFF"/>
                </a:solidFill>
                <a:latin typeface="Corbel"/>
                <a:ea typeface="Corbel"/>
                <a:cs typeface="Corbel"/>
                <a:sym typeface="Corbel"/>
              </a:defRPr>
            </a:lvl1pPr>
            <a:lvl2pPr lvl="1" marR="0" rtl="0" algn="l">
              <a:lnSpc>
                <a:spcPct val="90000"/>
              </a:lnSpc>
              <a:spcBef>
                <a:spcPts val="0"/>
              </a:spcBef>
              <a:spcAft>
                <a:spcPts val="0"/>
              </a:spcAft>
              <a:buClr>
                <a:srgbClr val="FFFFFF"/>
              </a:buClr>
              <a:buSzPts val="3600"/>
              <a:buFont typeface="Corbel"/>
              <a:buNone/>
              <a:defRPr b="0" i="0" sz="3600" u="none" cap="none" strike="noStrike">
                <a:solidFill>
                  <a:srgbClr val="FFFFFF"/>
                </a:solidFill>
                <a:latin typeface="Corbel"/>
                <a:ea typeface="Corbel"/>
                <a:cs typeface="Corbel"/>
                <a:sym typeface="Corbel"/>
              </a:defRPr>
            </a:lvl2pPr>
            <a:lvl3pPr lvl="2" marR="0" rtl="0" algn="l">
              <a:lnSpc>
                <a:spcPct val="90000"/>
              </a:lnSpc>
              <a:spcBef>
                <a:spcPts val="0"/>
              </a:spcBef>
              <a:spcAft>
                <a:spcPts val="0"/>
              </a:spcAft>
              <a:buClr>
                <a:srgbClr val="FFFFFF"/>
              </a:buClr>
              <a:buSzPts val="3600"/>
              <a:buFont typeface="Corbel"/>
              <a:buNone/>
              <a:defRPr b="0" i="0" sz="3600" u="none" cap="none" strike="noStrike">
                <a:solidFill>
                  <a:srgbClr val="FFFFFF"/>
                </a:solidFill>
                <a:latin typeface="Corbel"/>
                <a:ea typeface="Corbel"/>
                <a:cs typeface="Corbel"/>
                <a:sym typeface="Corbel"/>
              </a:defRPr>
            </a:lvl3pPr>
            <a:lvl4pPr lvl="3" marR="0" rtl="0" algn="l">
              <a:lnSpc>
                <a:spcPct val="90000"/>
              </a:lnSpc>
              <a:spcBef>
                <a:spcPts val="0"/>
              </a:spcBef>
              <a:spcAft>
                <a:spcPts val="0"/>
              </a:spcAft>
              <a:buClr>
                <a:srgbClr val="FFFFFF"/>
              </a:buClr>
              <a:buSzPts val="3600"/>
              <a:buFont typeface="Corbel"/>
              <a:buNone/>
              <a:defRPr b="0" i="0" sz="3600" u="none" cap="none" strike="noStrike">
                <a:solidFill>
                  <a:srgbClr val="FFFFFF"/>
                </a:solidFill>
                <a:latin typeface="Corbel"/>
                <a:ea typeface="Corbel"/>
                <a:cs typeface="Corbel"/>
                <a:sym typeface="Corbel"/>
              </a:defRPr>
            </a:lvl4pPr>
            <a:lvl5pPr lvl="4" marR="0" rtl="0" algn="l">
              <a:lnSpc>
                <a:spcPct val="90000"/>
              </a:lnSpc>
              <a:spcBef>
                <a:spcPts val="0"/>
              </a:spcBef>
              <a:spcAft>
                <a:spcPts val="0"/>
              </a:spcAft>
              <a:buClr>
                <a:srgbClr val="FFFFFF"/>
              </a:buClr>
              <a:buSzPts val="3600"/>
              <a:buFont typeface="Corbel"/>
              <a:buNone/>
              <a:defRPr b="0" i="0" sz="3600" u="none" cap="none" strike="noStrike">
                <a:solidFill>
                  <a:srgbClr val="FFFFFF"/>
                </a:solidFill>
                <a:latin typeface="Corbel"/>
                <a:ea typeface="Corbel"/>
                <a:cs typeface="Corbel"/>
                <a:sym typeface="Corbel"/>
              </a:defRPr>
            </a:lvl5pPr>
            <a:lvl6pPr lvl="5" marR="0" rtl="0" algn="l">
              <a:lnSpc>
                <a:spcPct val="90000"/>
              </a:lnSpc>
              <a:spcBef>
                <a:spcPts val="0"/>
              </a:spcBef>
              <a:spcAft>
                <a:spcPts val="0"/>
              </a:spcAft>
              <a:buClr>
                <a:srgbClr val="FFFFFF"/>
              </a:buClr>
              <a:buSzPts val="3600"/>
              <a:buFont typeface="Corbel"/>
              <a:buNone/>
              <a:defRPr b="0" i="0" sz="3600" u="none" cap="none" strike="noStrike">
                <a:solidFill>
                  <a:srgbClr val="FFFFFF"/>
                </a:solidFill>
                <a:latin typeface="Corbel"/>
                <a:ea typeface="Corbel"/>
                <a:cs typeface="Corbel"/>
                <a:sym typeface="Corbel"/>
              </a:defRPr>
            </a:lvl6pPr>
            <a:lvl7pPr lvl="6" marR="0" rtl="0" algn="l">
              <a:lnSpc>
                <a:spcPct val="90000"/>
              </a:lnSpc>
              <a:spcBef>
                <a:spcPts val="0"/>
              </a:spcBef>
              <a:spcAft>
                <a:spcPts val="0"/>
              </a:spcAft>
              <a:buClr>
                <a:srgbClr val="FFFFFF"/>
              </a:buClr>
              <a:buSzPts val="3600"/>
              <a:buFont typeface="Corbel"/>
              <a:buNone/>
              <a:defRPr b="0" i="0" sz="3600" u="none" cap="none" strike="noStrike">
                <a:solidFill>
                  <a:srgbClr val="FFFFFF"/>
                </a:solidFill>
                <a:latin typeface="Corbel"/>
                <a:ea typeface="Corbel"/>
                <a:cs typeface="Corbel"/>
                <a:sym typeface="Corbel"/>
              </a:defRPr>
            </a:lvl7pPr>
            <a:lvl8pPr lvl="7" marR="0" rtl="0" algn="l">
              <a:lnSpc>
                <a:spcPct val="90000"/>
              </a:lnSpc>
              <a:spcBef>
                <a:spcPts val="0"/>
              </a:spcBef>
              <a:spcAft>
                <a:spcPts val="0"/>
              </a:spcAft>
              <a:buClr>
                <a:srgbClr val="FFFFFF"/>
              </a:buClr>
              <a:buSzPts val="3600"/>
              <a:buFont typeface="Corbel"/>
              <a:buNone/>
              <a:defRPr b="0" i="0" sz="3600" u="none" cap="none" strike="noStrike">
                <a:solidFill>
                  <a:srgbClr val="FFFFFF"/>
                </a:solidFill>
                <a:latin typeface="Corbel"/>
                <a:ea typeface="Corbel"/>
                <a:cs typeface="Corbel"/>
                <a:sym typeface="Corbel"/>
              </a:defRPr>
            </a:lvl8pPr>
            <a:lvl9pPr lvl="8" marR="0" rtl="0" algn="l">
              <a:lnSpc>
                <a:spcPct val="90000"/>
              </a:lnSpc>
              <a:spcBef>
                <a:spcPts val="0"/>
              </a:spcBef>
              <a:spcAft>
                <a:spcPts val="0"/>
              </a:spcAft>
              <a:buClr>
                <a:srgbClr val="FFFFFF"/>
              </a:buClr>
              <a:buSzPts val="3600"/>
              <a:buFont typeface="Corbel"/>
              <a:buNone/>
              <a:defRPr b="0" i="0" sz="3600" u="none" cap="none" strike="noStrike">
                <a:solidFill>
                  <a:srgbClr val="FFFFFF"/>
                </a:solidFill>
                <a:latin typeface="Corbel"/>
                <a:ea typeface="Corbel"/>
                <a:cs typeface="Corbel"/>
                <a:sym typeface="Corbel"/>
              </a:defRPr>
            </a:lvl9pPr>
          </a:lstStyle>
          <a:p/>
        </p:txBody>
      </p:sp>
      <p:sp>
        <p:nvSpPr>
          <p:cNvPr id="7" name="Google Shape;7;p73"/>
          <p:cNvSpPr txBox="1"/>
          <p:nvPr>
            <p:ph idx="1" type="body"/>
          </p:nvPr>
        </p:nvSpPr>
        <p:spPr>
          <a:xfrm>
            <a:off x="415600" y="1536633"/>
            <a:ext cx="11360801" cy="4555200"/>
          </a:xfrm>
          <a:prstGeom prst="rect">
            <a:avLst/>
          </a:prstGeom>
          <a:noFill/>
          <a:ln>
            <a:noFill/>
          </a:ln>
        </p:spPr>
        <p:txBody>
          <a:bodyPr anchorCtr="0" anchor="t" bIns="91400" lIns="91400" spcFirstLastPara="1" rIns="91400" wrap="square" tIns="91400">
            <a:normAutofit/>
          </a:bodyPr>
          <a:lstStyle>
            <a:lvl1pPr indent="-355600" lvl="0" marL="457200" marR="0" rtl="0" algn="l">
              <a:lnSpc>
                <a:spcPct val="90000"/>
              </a:lnSpc>
              <a:spcBef>
                <a:spcPts val="0"/>
              </a:spcBef>
              <a:spcAft>
                <a:spcPts val="0"/>
              </a:spcAft>
              <a:buClr>
                <a:srgbClr val="FFFFFF"/>
              </a:buClr>
              <a:buSzPts val="2000"/>
              <a:buFont typeface="Helvetica Neue"/>
              <a:buChar char="●"/>
              <a:defRPr b="0" i="0" sz="2000" u="none" cap="none" strike="noStrike">
                <a:solidFill>
                  <a:srgbClr val="FFFFFF"/>
                </a:solidFill>
                <a:latin typeface="Corbel"/>
                <a:ea typeface="Corbel"/>
                <a:cs typeface="Corbel"/>
                <a:sym typeface="Corbel"/>
              </a:defRPr>
            </a:lvl1pPr>
            <a:lvl2pPr indent="-355600" lvl="1" marL="914400" marR="0" rtl="0" algn="l">
              <a:lnSpc>
                <a:spcPct val="90000"/>
              </a:lnSpc>
              <a:spcBef>
                <a:spcPts val="0"/>
              </a:spcBef>
              <a:spcAft>
                <a:spcPts val="0"/>
              </a:spcAft>
              <a:buClr>
                <a:srgbClr val="FFFFFF"/>
              </a:buClr>
              <a:buSzPts val="2000"/>
              <a:buFont typeface="Helvetica Neue"/>
              <a:buChar char="○"/>
              <a:defRPr b="0" i="0" sz="2000" u="none" cap="none" strike="noStrike">
                <a:solidFill>
                  <a:srgbClr val="FFFFFF"/>
                </a:solidFill>
                <a:latin typeface="Corbel"/>
                <a:ea typeface="Corbel"/>
                <a:cs typeface="Corbel"/>
                <a:sym typeface="Corbel"/>
              </a:defRPr>
            </a:lvl2pPr>
            <a:lvl3pPr indent="-355600" lvl="2" marL="1371600" marR="0" rtl="0" algn="l">
              <a:lnSpc>
                <a:spcPct val="90000"/>
              </a:lnSpc>
              <a:spcBef>
                <a:spcPts val="0"/>
              </a:spcBef>
              <a:spcAft>
                <a:spcPts val="0"/>
              </a:spcAft>
              <a:buClr>
                <a:srgbClr val="FFFFFF"/>
              </a:buClr>
              <a:buSzPts val="2000"/>
              <a:buFont typeface="Helvetica Neue"/>
              <a:buChar char="■"/>
              <a:defRPr b="0" i="0" sz="2000" u="none" cap="none" strike="noStrike">
                <a:solidFill>
                  <a:srgbClr val="FFFFFF"/>
                </a:solidFill>
                <a:latin typeface="Corbel"/>
                <a:ea typeface="Corbel"/>
                <a:cs typeface="Corbel"/>
                <a:sym typeface="Corbel"/>
              </a:defRPr>
            </a:lvl3pPr>
            <a:lvl4pPr indent="-355600" lvl="3" marL="1828800" marR="0" rtl="0" algn="l">
              <a:lnSpc>
                <a:spcPct val="90000"/>
              </a:lnSpc>
              <a:spcBef>
                <a:spcPts val="0"/>
              </a:spcBef>
              <a:spcAft>
                <a:spcPts val="0"/>
              </a:spcAft>
              <a:buClr>
                <a:srgbClr val="FFFFFF"/>
              </a:buClr>
              <a:buSzPts val="2000"/>
              <a:buFont typeface="Helvetica Neue"/>
              <a:buChar char="●"/>
              <a:defRPr b="0" i="0" sz="2000" u="none" cap="none" strike="noStrike">
                <a:solidFill>
                  <a:srgbClr val="FFFFFF"/>
                </a:solidFill>
                <a:latin typeface="Corbel"/>
                <a:ea typeface="Corbel"/>
                <a:cs typeface="Corbel"/>
                <a:sym typeface="Corbel"/>
              </a:defRPr>
            </a:lvl4pPr>
            <a:lvl5pPr indent="-355600" lvl="4" marL="2286000" marR="0" rtl="0" algn="l">
              <a:lnSpc>
                <a:spcPct val="90000"/>
              </a:lnSpc>
              <a:spcBef>
                <a:spcPts val="0"/>
              </a:spcBef>
              <a:spcAft>
                <a:spcPts val="0"/>
              </a:spcAft>
              <a:buClr>
                <a:srgbClr val="FFFFFF"/>
              </a:buClr>
              <a:buSzPts val="2000"/>
              <a:buFont typeface="Helvetica Neue"/>
              <a:buChar char="○"/>
              <a:defRPr b="0" i="0" sz="2000" u="none" cap="none" strike="noStrike">
                <a:solidFill>
                  <a:srgbClr val="FFFFFF"/>
                </a:solidFill>
                <a:latin typeface="Corbel"/>
                <a:ea typeface="Corbel"/>
                <a:cs typeface="Corbel"/>
                <a:sym typeface="Corbel"/>
              </a:defRPr>
            </a:lvl5pPr>
            <a:lvl6pPr indent="-355600" lvl="5" marL="2743200" marR="0" rtl="0" algn="l">
              <a:lnSpc>
                <a:spcPct val="90000"/>
              </a:lnSpc>
              <a:spcBef>
                <a:spcPts val="0"/>
              </a:spcBef>
              <a:spcAft>
                <a:spcPts val="0"/>
              </a:spcAft>
              <a:buClr>
                <a:srgbClr val="FFFFFF"/>
              </a:buClr>
              <a:buSzPts val="2000"/>
              <a:buFont typeface="Helvetica Neue"/>
              <a:buChar char="■"/>
              <a:defRPr b="0" i="0" sz="2000" u="none" cap="none" strike="noStrike">
                <a:solidFill>
                  <a:srgbClr val="FFFFFF"/>
                </a:solidFill>
                <a:latin typeface="Corbel"/>
                <a:ea typeface="Corbel"/>
                <a:cs typeface="Corbel"/>
                <a:sym typeface="Corbel"/>
              </a:defRPr>
            </a:lvl6pPr>
            <a:lvl7pPr indent="-355600" lvl="6" marL="3200400" marR="0" rtl="0" algn="l">
              <a:lnSpc>
                <a:spcPct val="90000"/>
              </a:lnSpc>
              <a:spcBef>
                <a:spcPts val="0"/>
              </a:spcBef>
              <a:spcAft>
                <a:spcPts val="0"/>
              </a:spcAft>
              <a:buClr>
                <a:srgbClr val="FFFFFF"/>
              </a:buClr>
              <a:buSzPts val="2000"/>
              <a:buFont typeface="Helvetica Neue"/>
              <a:buChar char="●"/>
              <a:defRPr b="0" i="0" sz="2000" u="none" cap="none" strike="noStrike">
                <a:solidFill>
                  <a:srgbClr val="FFFFFF"/>
                </a:solidFill>
                <a:latin typeface="Corbel"/>
                <a:ea typeface="Corbel"/>
                <a:cs typeface="Corbel"/>
                <a:sym typeface="Corbel"/>
              </a:defRPr>
            </a:lvl7pPr>
            <a:lvl8pPr indent="-355600" lvl="7" marL="3657600" marR="0" rtl="0" algn="l">
              <a:lnSpc>
                <a:spcPct val="90000"/>
              </a:lnSpc>
              <a:spcBef>
                <a:spcPts val="0"/>
              </a:spcBef>
              <a:spcAft>
                <a:spcPts val="0"/>
              </a:spcAft>
              <a:buClr>
                <a:srgbClr val="FFFFFF"/>
              </a:buClr>
              <a:buSzPts val="2000"/>
              <a:buFont typeface="Helvetica Neue"/>
              <a:buChar char="○"/>
              <a:defRPr b="0" i="0" sz="2000" u="none" cap="none" strike="noStrike">
                <a:solidFill>
                  <a:srgbClr val="FFFFFF"/>
                </a:solidFill>
                <a:latin typeface="Corbel"/>
                <a:ea typeface="Corbel"/>
                <a:cs typeface="Corbel"/>
                <a:sym typeface="Corbel"/>
              </a:defRPr>
            </a:lvl8pPr>
            <a:lvl9pPr indent="-355600" lvl="8" marL="4114800" marR="0" rtl="0" algn="l">
              <a:lnSpc>
                <a:spcPct val="90000"/>
              </a:lnSpc>
              <a:spcBef>
                <a:spcPts val="0"/>
              </a:spcBef>
              <a:spcAft>
                <a:spcPts val="0"/>
              </a:spcAft>
              <a:buClr>
                <a:srgbClr val="FFFFFF"/>
              </a:buClr>
              <a:buSzPts val="2000"/>
              <a:buFont typeface="Helvetica Neue"/>
              <a:buChar char="■"/>
              <a:defRPr b="0" i="0" sz="2000" u="none" cap="none" strike="noStrike">
                <a:solidFill>
                  <a:srgbClr val="FFFFFF"/>
                </a:solidFill>
                <a:latin typeface="Corbel"/>
                <a:ea typeface="Corbel"/>
                <a:cs typeface="Corbel"/>
                <a:sym typeface="Corbel"/>
              </a:defRPr>
            </a:lvl9pPr>
          </a:lstStyle>
          <a:p/>
        </p:txBody>
      </p:sp>
      <p:sp>
        <p:nvSpPr>
          <p:cNvPr id="8" name="Google Shape;8;p73"/>
          <p:cNvSpPr txBox="1"/>
          <p:nvPr>
            <p:ph idx="12" type="sldNum"/>
          </p:nvPr>
        </p:nvSpPr>
        <p:spPr>
          <a:xfrm>
            <a:off x="11680261" y="6299697"/>
            <a:ext cx="347951" cy="360651"/>
          </a:xfrm>
          <a:prstGeom prst="rect">
            <a:avLst/>
          </a:prstGeom>
          <a:noFill/>
          <a:ln>
            <a:noFill/>
          </a:ln>
        </p:spPr>
        <p:txBody>
          <a:bodyPr anchorCtr="0" anchor="ctr" bIns="91400" lIns="91400" spcFirstLastPara="1" rIns="91400" wrap="square" tIns="91400">
            <a:normAutofit/>
          </a:bodyPr>
          <a:lstStyle>
            <a:lvl1pPr indent="0" lvl="0" marL="0" marR="0" rtl="0" algn="r">
              <a:lnSpc>
                <a:spcPct val="100000"/>
              </a:lnSpc>
              <a:spcBef>
                <a:spcPts val="0"/>
              </a:spcBef>
              <a:spcAft>
                <a:spcPts val="0"/>
              </a:spcAft>
              <a:buClr>
                <a:schemeClr val="accent1"/>
              </a:buClr>
              <a:buSzPts val="1200"/>
              <a:buFont typeface="Corbel"/>
              <a:buNone/>
              <a:defRPr b="0" i="0" sz="1200" u="none" cap="none" strike="noStrike">
                <a:solidFill>
                  <a:schemeClr val="accent1"/>
                </a:solidFill>
                <a:latin typeface="Corbel"/>
                <a:ea typeface="Corbel"/>
                <a:cs typeface="Corbel"/>
                <a:sym typeface="Corbel"/>
              </a:defRPr>
            </a:lvl1pPr>
            <a:lvl2pPr indent="0" lvl="1" marL="0" marR="0" rtl="0" algn="r">
              <a:lnSpc>
                <a:spcPct val="100000"/>
              </a:lnSpc>
              <a:spcBef>
                <a:spcPts val="0"/>
              </a:spcBef>
              <a:spcAft>
                <a:spcPts val="0"/>
              </a:spcAft>
              <a:buClr>
                <a:schemeClr val="accent1"/>
              </a:buClr>
              <a:buSzPts val="1200"/>
              <a:buFont typeface="Corbel"/>
              <a:buNone/>
              <a:defRPr b="0" i="0" sz="1200" u="none" cap="none" strike="noStrike">
                <a:solidFill>
                  <a:schemeClr val="accent1"/>
                </a:solidFill>
                <a:latin typeface="Corbel"/>
                <a:ea typeface="Corbel"/>
                <a:cs typeface="Corbel"/>
                <a:sym typeface="Corbel"/>
              </a:defRPr>
            </a:lvl2pPr>
            <a:lvl3pPr indent="0" lvl="2" marL="0" marR="0" rtl="0" algn="r">
              <a:lnSpc>
                <a:spcPct val="100000"/>
              </a:lnSpc>
              <a:spcBef>
                <a:spcPts val="0"/>
              </a:spcBef>
              <a:spcAft>
                <a:spcPts val="0"/>
              </a:spcAft>
              <a:buClr>
                <a:schemeClr val="accent1"/>
              </a:buClr>
              <a:buSzPts val="1200"/>
              <a:buFont typeface="Corbel"/>
              <a:buNone/>
              <a:defRPr b="0" i="0" sz="1200" u="none" cap="none" strike="noStrike">
                <a:solidFill>
                  <a:schemeClr val="accent1"/>
                </a:solidFill>
                <a:latin typeface="Corbel"/>
                <a:ea typeface="Corbel"/>
                <a:cs typeface="Corbel"/>
                <a:sym typeface="Corbel"/>
              </a:defRPr>
            </a:lvl3pPr>
            <a:lvl4pPr indent="0" lvl="3" marL="0" marR="0" rtl="0" algn="r">
              <a:lnSpc>
                <a:spcPct val="100000"/>
              </a:lnSpc>
              <a:spcBef>
                <a:spcPts val="0"/>
              </a:spcBef>
              <a:spcAft>
                <a:spcPts val="0"/>
              </a:spcAft>
              <a:buClr>
                <a:schemeClr val="accent1"/>
              </a:buClr>
              <a:buSzPts val="1200"/>
              <a:buFont typeface="Corbel"/>
              <a:buNone/>
              <a:defRPr b="0" i="0" sz="1200" u="none" cap="none" strike="noStrike">
                <a:solidFill>
                  <a:schemeClr val="accent1"/>
                </a:solidFill>
                <a:latin typeface="Corbel"/>
                <a:ea typeface="Corbel"/>
                <a:cs typeface="Corbel"/>
                <a:sym typeface="Corbel"/>
              </a:defRPr>
            </a:lvl4pPr>
            <a:lvl5pPr indent="0" lvl="4" marL="0" marR="0" rtl="0" algn="r">
              <a:lnSpc>
                <a:spcPct val="100000"/>
              </a:lnSpc>
              <a:spcBef>
                <a:spcPts val="0"/>
              </a:spcBef>
              <a:spcAft>
                <a:spcPts val="0"/>
              </a:spcAft>
              <a:buClr>
                <a:schemeClr val="accent1"/>
              </a:buClr>
              <a:buSzPts val="1200"/>
              <a:buFont typeface="Corbel"/>
              <a:buNone/>
              <a:defRPr b="0" i="0" sz="1200" u="none" cap="none" strike="noStrike">
                <a:solidFill>
                  <a:schemeClr val="accent1"/>
                </a:solidFill>
                <a:latin typeface="Corbel"/>
                <a:ea typeface="Corbel"/>
                <a:cs typeface="Corbel"/>
                <a:sym typeface="Corbel"/>
              </a:defRPr>
            </a:lvl5pPr>
            <a:lvl6pPr indent="0" lvl="5" marL="0" marR="0" rtl="0" algn="r">
              <a:lnSpc>
                <a:spcPct val="100000"/>
              </a:lnSpc>
              <a:spcBef>
                <a:spcPts val="0"/>
              </a:spcBef>
              <a:spcAft>
                <a:spcPts val="0"/>
              </a:spcAft>
              <a:buClr>
                <a:schemeClr val="accent1"/>
              </a:buClr>
              <a:buSzPts val="1200"/>
              <a:buFont typeface="Corbel"/>
              <a:buNone/>
              <a:defRPr b="0" i="0" sz="1200" u="none" cap="none" strike="noStrike">
                <a:solidFill>
                  <a:schemeClr val="accent1"/>
                </a:solidFill>
                <a:latin typeface="Corbel"/>
                <a:ea typeface="Corbel"/>
                <a:cs typeface="Corbel"/>
                <a:sym typeface="Corbel"/>
              </a:defRPr>
            </a:lvl6pPr>
            <a:lvl7pPr indent="0" lvl="6" marL="0" marR="0" rtl="0" algn="r">
              <a:lnSpc>
                <a:spcPct val="100000"/>
              </a:lnSpc>
              <a:spcBef>
                <a:spcPts val="0"/>
              </a:spcBef>
              <a:spcAft>
                <a:spcPts val="0"/>
              </a:spcAft>
              <a:buClr>
                <a:schemeClr val="accent1"/>
              </a:buClr>
              <a:buSzPts val="1200"/>
              <a:buFont typeface="Corbel"/>
              <a:buNone/>
              <a:defRPr b="0" i="0" sz="1200" u="none" cap="none" strike="noStrike">
                <a:solidFill>
                  <a:schemeClr val="accent1"/>
                </a:solidFill>
                <a:latin typeface="Corbel"/>
                <a:ea typeface="Corbel"/>
                <a:cs typeface="Corbel"/>
                <a:sym typeface="Corbel"/>
              </a:defRPr>
            </a:lvl7pPr>
            <a:lvl8pPr indent="0" lvl="7" marL="0" marR="0" rtl="0" algn="r">
              <a:lnSpc>
                <a:spcPct val="100000"/>
              </a:lnSpc>
              <a:spcBef>
                <a:spcPts val="0"/>
              </a:spcBef>
              <a:spcAft>
                <a:spcPts val="0"/>
              </a:spcAft>
              <a:buClr>
                <a:schemeClr val="accent1"/>
              </a:buClr>
              <a:buSzPts val="1200"/>
              <a:buFont typeface="Corbel"/>
              <a:buNone/>
              <a:defRPr b="0" i="0" sz="1200" u="none" cap="none" strike="noStrike">
                <a:solidFill>
                  <a:schemeClr val="accent1"/>
                </a:solidFill>
                <a:latin typeface="Corbel"/>
                <a:ea typeface="Corbel"/>
                <a:cs typeface="Corbel"/>
                <a:sym typeface="Corbel"/>
              </a:defRPr>
            </a:lvl8pPr>
            <a:lvl9pPr indent="0" lvl="8" marL="0" marR="0" rtl="0" algn="r">
              <a:lnSpc>
                <a:spcPct val="100000"/>
              </a:lnSpc>
              <a:spcBef>
                <a:spcPts val="0"/>
              </a:spcBef>
              <a:spcAft>
                <a:spcPts val="0"/>
              </a:spcAft>
              <a:buClr>
                <a:schemeClr val="accent1"/>
              </a:buClr>
              <a:buSzPts val="1200"/>
              <a:buFont typeface="Corbel"/>
              <a:buNone/>
              <a:defRPr b="0" i="0" sz="12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pic>
        <p:nvPicPr>
          <p:cNvPr id="9" name="Google Shape;9;p73"/>
          <p:cNvPicPr preferRelativeResize="0"/>
          <p:nvPr/>
        </p:nvPicPr>
        <p:blipFill rotWithShape="1">
          <a:blip r:embed="rId2">
            <a:alphaModFix/>
          </a:blip>
          <a:srcRect b="0" l="0" r="0" t="0"/>
          <a:stretch/>
        </p:blipFill>
        <p:spPr>
          <a:xfrm>
            <a:off x="-619500" y="-268547"/>
            <a:ext cx="1674989" cy="1463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3.jp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jp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1.jp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jp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0.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1.jpg"/><Relationship Id="rId4" Type="http://schemas.openxmlformats.org/officeDocument/2006/relationships/image" Target="../media/image29.jpg"/><Relationship Id="rId5" Type="http://schemas.openxmlformats.org/officeDocument/2006/relationships/image" Target="../media/image25.jpg"/><Relationship Id="rId6"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8.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3.png"/><Relationship Id="rId4" Type="http://schemas.openxmlformats.org/officeDocument/2006/relationships/hyperlink" Target="http://news.tangatawhenua.com/wp-content/uploads/2009/12/ToiIhoF.jpg" TargetMode="External"/><Relationship Id="rId5" Type="http://schemas.openxmlformats.org/officeDocument/2006/relationships/image" Target="../media/image30.jpg"/><Relationship Id="rId6" Type="http://schemas.openxmlformats.org/officeDocument/2006/relationships/image" Target="../media/image3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3.jpg"/><Relationship Id="rId4" Type="http://schemas.openxmlformats.org/officeDocument/2006/relationships/image" Target="../media/image4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8.png"/><Relationship Id="rId4" Type="http://schemas.openxmlformats.org/officeDocument/2006/relationships/image" Target="../media/image1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www.tautinispaveldas.lt/" TargetMode="External"/><Relationship Id="rId4" Type="http://schemas.openxmlformats.org/officeDocument/2006/relationships/image" Target="../media/image52.jpg"/><Relationship Id="rId5"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8.png"/><Relationship Id="rId4" Type="http://schemas.openxmlformats.org/officeDocument/2006/relationships/image" Target="../media/image47.jpg"/><Relationship Id="rId5"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8.png"/><Relationship Id="rId4" Type="http://schemas.openxmlformats.org/officeDocument/2006/relationships/image" Target="../media/image40.png"/><Relationship Id="rId5"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8.png"/><Relationship Id="rId4" Type="http://schemas.openxmlformats.org/officeDocument/2006/relationships/image" Target="../media/image40.png"/><Relationship Id="rId5"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8.jpg"/><Relationship Id="rId4" Type="http://schemas.openxmlformats.org/officeDocument/2006/relationships/image" Target="../media/image44.jpg"/><Relationship Id="rId5"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1.png"/><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5.pn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5.png"/><Relationship Id="rId4" Type="http://schemas.openxmlformats.org/officeDocument/2006/relationships/image" Target="../media/image53.png"/><Relationship Id="rId5"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2.png"/><Relationship Id="rId4" Type="http://schemas.openxmlformats.org/officeDocument/2006/relationships/image" Target="../media/image1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28.png"/><Relationship Id="rId4" Type="http://schemas.openxmlformats.org/officeDocument/2006/relationships/image" Target="../media/image1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
          <p:cNvSpPr txBox="1"/>
          <p:nvPr>
            <p:ph idx="4294967295" type="ctrTitle"/>
          </p:nvPr>
        </p:nvSpPr>
        <p:spPr>
          <a:xfrm>
            <a:off x="3201263" y="2622276"/>
            <a:ext cx="5697600" cy="1803000"/>
          </a:xfrm>
          <a:prstGeom prst="rect">
            <a:avLst/>
          </a:prstGeom>
          <a:noFill/>
          <a:ln>
            <a:noFill/>
          </a:ln>
        </p:spPr>
        <p:txBody>
          <a:bodyPr anchorCtr="0" anchor="b" bIns="45675" lIns="45675" spcFirstLastPara="1" rIns="45675" wrap="square" tIns="45675">
            <a:noAutofit/>
          </a:bodyPr>
          <a:lstStyle/>
          <a:p>
            <a:pPr indent="0" lvl="0" marL="0" marR="0" rtl="0" algn="l">
              <a:lnSpc>
                <a:spcPct val="90000"/>
              </a:lnSpc>
              <a:spcBef>
                <a:spcPts val="0"/>
              </a:spcBef>
              <a:spcAft>
                <a:spcPts val="0"/>
              </a:spcAft>
              <a:buClr>
                <a:srgbClr val="595959"/>
              </a:buClr>
              <a:buSzPts val="3338"/>
              <a:buFont typeface="Corbel"/>
              <a:buNone/>
            </a:pPr>
            <a:r>
              <a:rPr b="1" i="0" lang="en-US" sz="4400" u="none" cap="none" strike="noStrike">
                <a:solidFill>
                  <a:schemeClr val="lt1"/>
                </a:solidFill>
                <a:latin typeface="Corbel"/>
                <a:ea typeface="Corbel"/>
                <a:cs typeface="Corbel"/>
                <a:sym typeface="Corbel"/>
              </a:rPr>
              <a:t>Ethical Principles For Intangible Cultural Heritage Safeguarding</a:t>
            </a:r>
            <a:endParaRPr b="1" sz="4400">
              <a:solidFill>
                <a:schemeClr val="lt1"/>
              </a:solidFill>
            </a:endParaRPr>
          </a:p>
        </p:txBody>
      </p:sp>
      <p:sp>
        <p:nvSpPr>
          <p:cNvPr id="120" name="Google Shape;120;p1"/>
          <p:cNvSpPr txBox="1"/>
          <p:nvPr>
            <p:ph idx="4294967295" type="subTitle"/>
          </p:nvPr>
        </p:nvSpPr>
        <p:spPr>
          <a:xfrm>
            <a:off x="2072647" y="5025919"/>
            <a:ext cx="7248000" cy="921600"/>
          </a:xfrm>
          <a:prstGeom prst="rect">
            <a:avLst/>
          </a:prstGeom>
          <a:noFill/>
          <a:ln>
            <a:noFill/>
          </a:ln>
        </p:spPr>
        <p:txBody>
          <a:bodyPr anchorCtr="0" anchor="t" bIns="45675" lIns="45675" spcFirstLastPara="1" rIns="45675" wrap="square" tIns="45675">
            <a:normAutofit/>
          </a:bodyPr>
          <a:lstStyle/>
          <a:p>
            <a:pPr indent="0" lvl="0" marL="0" marR="0" rtl="0" algn="l">
              <a:lnSpc>
                <a:spcPct val="90000"/>
              </a:lnSpc>
              <a:spcBef>
                <a:spcPts val="0"/>
              </a:spcBef>
              <a:spcAft>
                <a:spcPts val="0"/>
              </a:spcAft>
              <a:buClr>
                <a:srgbClr val="535353"/>
              </a:buClr>
              <a:buSzPts val="1679"/>
              <a:buFont typeface="Helvetica Neue"/>
              <a:buNone/>
            </a:pPr>
            <a:r>
              <a:rPr b="0" i="0" lang="en-US" sz="1779" u="none" cap="none" strike="noStrike">
                <a:solidFill>
                  <a:schemeClr val="lt1"/>
                </a:solidFill>
                <a:latin typeface="Corbel"/>
                <a:ea typeface="Corbel"/>
                <a:cs typeface="Corbel"/>
                <a:sym typeface="Corbel"/>
              </a:rPr>
              <a:t>Alla Stashkevich, Director  ‘Cultural Heritage &amp; Modernity Foundation’,</a:t>
            </a:r>
            <a:endParaRPr sz="2100">
              <a:solidFill>
                <a:schemeClr val="lt1"/>
              </a:solidFill>
            </a:endParaRPr>
          </a:p>
          <a:p>
            <a:pPr indent="0" lvl="0" marL="0" marR="0" rtl="0" algn="l">
              <a:lnSpc>
                <a:spcPct val="90000"/>
              </a:lnSpc>
              <a:spcBef>
                <a:spcPts val="0"/>
              </a:spcBef>
              <a:spcAft>
                <a:spcPts val="0"/>
              </a:spcAft>
              <a:buClr>
                <a:srgbClr val="535353"/>
              </a:buClr>
              <a:buSzPts val="1679"/>
              <a:buFont typeface="Helvetica Neue"/>
              <a:buNone/>
            </a:pPr>
            <a:r>
              <a:rPr b="0" i="0" lang="en-US" sz="1779" u="none" cap="none" strike="noStrike">
                <a:solidFill>
                  <a:schemeClr val="lt1"/>
                </a:solidFill>
                <a:latin typeface="Corbel"/>
                <a:ea typeface="Corbel"/>
                <a:cs typeface="Corbel"/>
                <a:sym typeface="Corbel"/>
              </a:rPr>
              <a:t>Belarus. Facilitator, Facilitator,  UNESCO global facilitators’ network </a:t>
            </a:r>
            <a:endParaRPr b="0" i="0" sz="1779" u="none" cap="none" strike="noStrike">
              <a:solidFill>
                <a:schemeClr val="lt1"/>
              </a:solidFill>
              <a:latin typeface="Corbel"/>
              <a:ea typeface="Corbel"/>
              <a:cs typeface="Corbel"/>
              <a:sym typeface="Corbel"/>
            </a:endParaRPr>
          </a:p>
          <a:p>
            <a:pPr indent="0" lvl="0" marL="0" marR="0" rtl="0" algn="l">
              <a:lnSpc>
                <a:spcPct val="90000"/>
              </a:lnSpc>
              <a:spcBef>
                <a:spcPts val="0"/>
              </a:spcBef>
              <a:spcAft>
                <a:spcPts val="0"/>
              </a:spcAft>
              <a:buClr>
                <a:srgbClr val="535353"/>
              </a:buClr>
              <a:buSzPts val="1679"/>
              <a:buFont typeface="Helvetica Neue"/>
              <a:buNone/>
            </a:pPr>
            <a:r>
              <a:rPr b="0" i="0" lang="en-US" sz="1779" u="none" cap="none" strike="noStrike">
                <a:solidFill>
                  <a:schemeClr val="lt1"/>
                </a:solidFill>
                <a:latin typeface="Corbel"/>
                <a:ea typeface="Corbel"/>
                <a:cs typeface="Corbel"/>
                <a:sym typeface="Corbel"/>
              </a:rPr>
              <a:t>(European chapter, intangible cultural heritage section).</a:t>
            </a:r>
            <a:endParaRPr b="0" i="0" sz="1108" u="none" cap="none" strike="noStrike">
              <a:solidFill>
                <a:schemeClr val="lt1"/>
              </a:solidFill>
              <a:latin typeface="Corbel"/>
              <a:ea typeface="Corbel"/>
              <a:cs typeface="Corbel"/>
              <a:sym typeface="Corbel"/>
            </a:endParaRPr>
          </a:p>
        </p:txBody>
      </p:sp>
      <p:pic>
        <p:nvPicPr>
          <p:cNvPr descr="Google Shape;156;p1" id="121" name="Google Shape;121;p1"/>
          <p:cNvPicPr preferRelativeResize="0"/>
          <p:nvPr/>
        </p:nvPicPr>
        <p:blipFill rotWithShape="1">
          <a:blip r:embed="rId3">
            <a:alphaModFix/>
          </a:blip>
          <a:srcRect b="0" l="0" r="0" t="0"/>
          <a:stretch/>
        </p:blipFill>
        <p:spPr>
          <a:xfrm>
            <a:off x="457000" y="337025"/>
            <a:ext cx="3201624" cy="2057299"/>
          </a:xfrm>
          <a:prstGeom prst="rect">
            <a:avLst/>
          </a:prstGeom>
          <a:noFill/>
          <a:ln>
            <a:noFill/>
          </a:ln>
        </p:spPr>
      </p:pic>
      <p:pic>
        <p:nvPicPr>
          <p:cNvPr descr="Google Shape;157;p1" id="122" name="Google Shape;122;p1"/>
          <p:cNvPicPr preferRelativeResize="0"/>
          <p:nvPr/>
        </p:nvPicPr>
        <p:blipFill rotWithShape="1">
          <a:blip r:embed="rId4">
            <a:alphaModFix/>
          </a:blip>
          <a:srcRect b="0" l="0" r="0" t="0"/>
          <a:stretch/>
        </p:blipFill>
        <p:spPr>
          <a:xfrm>
            <a:off x="457000" y="2522037"/>
            <a:ext cx="2222600" cy="2222600"/>
          </a:xfrm>
          <a:prstGeom prst="rect">
            <a:avLst/>
          </a:prstGeom>
          <a:noFill/>
          <a:ln>
            <a:noFill/>
          </a:ln>
        </p:spPr>
      </p:pic>
      <p:pic>
        <p:nvPicPr>
          <p:cNvPr descr="Google Shape;159;p1" id="123" name="Google Shape;123;p1"/>
          <p:cNvPicPr preferRelativeResize="0"/>
          <p:nvPr/>
        </p:nvPicPr>
        <p:blipFill rotWithShape="1">
          <a:blip r:embed="rId5">
            <a:alphaModFix/>
          </a:blip>
          <a:srcRect b="0" l="0" r="0" t="0"/>
          <a:stretch/>
        </p:blipFill>
        <p:spPr>
          <a:xfrm>
            <a:off x="456999" y="4923249"/>
            <a:ext cx="1221076" cy="1743677"/>
          </a:xfrm>
          <a:prstGeom prst="rect">
            <a:avLst/>
          </a:prstGeom>
          <a:noFill/>
          <a:ln>
            <a:noFill/>
          </a:ln>
        </p:spPr>
      </p:pic>
      <p:pic>
        <p:nvPicPr>
          <p:cNvPr descr="Объект 3" id="124" name="Google Shape;124;p1"/>
          <p:cNvPicPr preferRelativeResize="0"/>
          <p:nvPr/>
        </p:nvPicPr>
        <p:blipFill rotWithShape="1">
          <a:blip r:embed="rId6">
            <a:alphaModFix/>
          </a:blip>
          <a:srcRect b="0" l="2928" r="0" t="43309"/>
          <a:stretch/>
        </p:blipFill>
        <p:spPr>
          <a:xfrm rot="-5400000">
            <a:off x="6158800" y="2788349"/>
            <a:ext cx="9203741" cy="26802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0"/>
          <p:cNvSpPr txBox="1"/>
          <p:nvPr>
            <p:ph type="title"/>
          </p:nvPr>
        </p:nvSpPr>
        <p:spPr>
          <a:xfrm>
            <a:off x="415599" y="117016"/>
            <a:ext cx="11360802" cy="763601"/>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4000"/>
              <a:buFont typeface="Arial"/>
              <a:buNone/>
            </a:pPr>
            <a:r>
              <a:rPr b="1" lang="en-US">
                <a:solidFill>
                  <a:schemeClr val="lt1"/>
                </a:solidFill>
              </a:rPr>
              <a:t>Convention’s core values</a:t>
            </a:r>
            <a:endParaRPr b="1">
              <a:solidFill>
                <a:schemeClr val="lt1"/>
              </a:solidFill>
            </a:endParaRPr>
          </a:p>
        </p:txBody>
      </p:sp>
      <p:sp>
        <p:nvSpPr>
          <p:cNvPr id="217" name="Google Shape;217;p10"/>
          <p:cNvSpPr txBox="1"/>
          <p:nvPr/>
        </p:nvSpPr>
        <p:spPr>
          <a:xfrm>
            <a:off x="488635" y="1685127"/>
            <a:ext cx="27945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800"/>
              <a:buFont typeface="Arial"/>
              <a:buNone/>
            </a:pPr>
            <a:r>
              <a:rPr b="1" i="0" lang="en-US" sz="3600" u="none" cap="none" strike="noStrike">
                <a:solidFill>
                  <a:schemeClr val="lt1"/>
                </a:solidFill>
                <a:latin typeface="Corbel"/>
                <a:ea typeface="Corbel"/>
                <a:cs typeface="Corbel"/>
                <a:sym typeface="Corbel"/>
              </a:rPr>
              <a:t>What the 12 ethical principles were founded on</a:t>
            </a:r>
            <a:endParaRPr b="1" sz="3600">
              <a:solidFill>
                <a:schemeClr val="lt1"/>
              </a:solidFill>
              <a:latin typeface="Corbel"/>
              <a:ea typeface="Corbel"/>
              <a:cs typeface="Corbel"/>
              <a:sym typeface="Corbel"/>
            </a:endParaRPr>
          </a:p>
        </p:txBody>
      </p:sp>
      <p:pic>
        <p:nvPicPr>
          <p:cNvPr descr="image.png" id="218" name="Google Shape;218;p10"/>
          <p:cNvPicPr preferRelativeResize="0"/>
          <p:nvPr/>
        </p:nvPicPr>
        <p:blipFill rotWithShape="1">
          <a:blip r:embed="rId3">
            <a:alphaModFix/>
          </a:blip>
          <a:srcRect b="0" l="0" r="0" t="0"/>
          <a:stretch/>
        </p:blipFill>
        <p:spPr>
          <a:xfrm>
            <a:off x="3400967" y="1270667"/>
            <a:ext cx="7272109" cy="501566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1"/>
          <p:cNvSpPr txBox="1"/>
          <p:nvPr>
            <p:ph type="title"/>
          </p:nvPr>
        </p:nvSpPr>
        <p:spPr>
          <a:xfrm>
            <a:off x="415599" y="286766"/>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3359"/>
              <a:buFont typeface="Arial"/>
              <a:buNone/>
            </a:pPr>
            <a:r>
              <a:rPr b="1" lang="en-US">
                <a:solidFill>
                  <a:schemeClr val="lt1"/>
                </a:solidFill>
              </a:rPr>
              <a:t>Ethical principles for safeguarding ICH (Valencia, 2015)</a:t>
            </a:r>
            <a:endParaRPr b="1">
              <a:solidFill>
                <a:schemeClr val="lt1"/>
              </a:solidFill>
            </a:endParaRPr>
          </a:p>
        </p:txBody>
      </p:sp>
      <p:sp>
        <p:nvSpPr>
          <p:cNvPr id="224" name="Google Shape;224;p11"/>
          <p:cNvSpPr txBox="1"/>
          <p:nvPr/>
        </p:nvSpPr>
        <p:spPr>
          <a:xfrm>
            <a:off x="497135" y="1455952"/>
            <a:ext cx="30447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800"/>
              <a:buFont typeface="Arial"/>
              <a:buNone/>
            </a:pPr>
            <a:r>
              <a:rPr i="0" lang="en-US" sz="3600" u="none" cap="none" strike="noStrike">
                <a:solidFill>
                  <a:schemeClr val="lt1"/>
                </a:solidFill>
                <a:latin typeface="Corbel"/>
                <a:ea typeface="Corbel"/>
                <a:cs typeface="Corbel"/>
                <a:sym typeface="Corbel"/>
              </a:rPr>
              <a:t>Communities are the main beneficiaries of ICH</a:t>
            </a:r>
            <a:endParaRPr sz="3600">
              <a:solidFill>
                <a:schemeClr val="lt1"/>
              </a:solidFill>
              <a:latin typeface="Corbel"/>
              <a:ea typeface="Corbel"/>
              <a:cs typeface="Corbel"/>
              <a:sym typeface="Corbel"/>
            </a:endParaRPr>
          </a:p>
        </p:txBody>
      </p:sp>
      <p:sp>
        <p:nvSpPr>
          <p:cNvPr id="225" name="Google Shape;225;p11"/>
          <p:cNvSpPr txBox="1"/>
          <p:nvPr>
            <p:ph idx="1" type="body"/>
          </p:nvPr>
        </p:nvSpPr>
        <p:spPr>
          <a:xfrm>
            <a:off x="3881031" y="1624309"/>
            <a:ext cx="7888531" cy="4948104"/>
          </a:xfrm>
          <a:prstGeom prst="rect">
            <a:avLst/>
          </a:prstGeom>
          <a:noFill/>
          <a:ln>
            <a:noFill/>
          </a:ln>
        </p:spPr>
        <p:txBody>
          <a:bodyPr anchorCtr="0" anchor="t" bIns="0" lIns="0" spcFirstLastPara="1" rIns="0" wrap="square" tIns="0">
            <a:normAutofit/>
          </a:bodyPr>
          <a:lstStyle/>
          <a:p>
            <a:pPr indent="-514350" lvl="0" marL="514350" rtl="0" algn="l">
              <a:lnSpc>
                <a:spcPct val="90000"/>
              </a:lnSpc>
              <a:spcBef>
                <a:spcPts val="0"/>
              </a:spcBef>
              <a:spcAft>
                <a:spcPts val="0"/>
              </a:spcAft>
              <a:buClr>
                <a:srgbClr val="02DEDB"/>
              </a:buClr>
              <a:buSzPts val="2200"/>
              <a:buFont typeface="Corbel"/>
              <a:buAutoNum type="arabicPeriod"/>
            </a:pPr>
            <a:r>
              <a:rPr b="1" lang="en-US" sz="2200">
                <a:solidFill>
                  <a:schemeClr val="lt1"/>
                </a:solidFill>
              </a:rPr>
              <a:t>Communities should have the primary role in safeguarding their ICH</a:t>
            </a:r>
            <a:endParaRPr>
              <a:solidFill>
                <a:schemeClr val="lt1"/>
              </a:solidFill>
            </a:endParaRPr>
          </a:p>
          <a:p>
            <a:pPr indent="-514350" lvl="0" marL="514350" rtl="0" algn="l">
              <a:lnSpc>
                <a:spcPct val="90000"/>
              </a:lnSpc>
              <a:spcBef>
                <a:spcPts val="1200"/>
              </a:spcBef>
              <a:spcAft>
                <a:spcPts val="0"/>
              </a:spcAft>
              <a:buClr>
                <a:srgbClr val="02DEDB"/>
              </a:buClr>
              <a:buSzPts val="2200"/>
              <a:buFont typeface="Corbel"/>
              <a:buAutoNum type="arabicPeriod"/>
            </a:pPr>
            <a:r>
              <a:rPr b="1" lang="en-US" sz="2200">
                <a:solidFill>
                  <a:schemeClr val="lt1"/>
                </a:solidFill>
              </a:rPr>
              <a:t>The right of communities to ensure viability of their ICH should be recognized </a:t>
            </a:r>
            <a:endParaRPr>
              <a:solidFill>
                <a:schemeClr val="lt1"/>
              </a:solidFill>
            </a:endParaRPr>
          </a:p>
          <a:p>
            <a:pPr indent="-514350" lvl="0" marL="514350" rtl="0" algn="l">
              <a:lnSpc>
                <a:spcPct val="90000"/>
              </a:lnSpc>
              <a:spcBef>
                <a:spcPts val="1200"/>
              </a:spcBef>
              <a:spcAft>
                <a:spcPts val="0"/>
              </a:spcAft>
              <a:buClr>
                <a:srgbClr val="02DEDB"/>
              </a:buClr>
              <a:buSzPts val="2200"/>
              <a:buFont typeface="Corbel"/>
              <a:buAutoNum type="arabicPeriod"/>
            </a:pPr>
            <a:r>
              <a:rPr b="1" lang="en-US" sz="2200">
                <a:solidFill>
                  <a:schemeClr val="lt1"/>
                </a:solidFill>
              </a:rPr>
              <a:t>Mutual respect for ICH should prevail in interactions between States and communities</a:t>
            </a:r>
            <a:endParaRPr>
              <a:solidFill>
                <a:schemeClr val="lt1"/>
              </a:solidFill>
            </a:endParaRPr>
          </a:p>
          <a:p>
            <a:pPr indent="-514350" lvl="0" marL="514350" rtl="0" algn="l">
              <a:lnSpc>
                <a:spcPct val="90000"/>
              </a:lnSpc>
              <a:spcBef>
                <a:spcPts val="1200"/>
              </a:spcBef>
              <a:spcAft>
                <a:spcPts val="0"/>
              </a:spcAft>
              <a:buClr>
                <a:srgbClr val="02DEDB"/>
              </a:buClr>
              <a:buSzPts val="2200"/>
              <a:buFont typeface="Corbel"/>
              <a:buAutoNum type="arabicPeriod"/>
            </a:pPr>
            <a:r>
              <a:rPr b="1" lang="en-US" sz="2200">
                <a:solidFill>
                  <a:schemeClr val="lt1"/>
                </a:solidFill>
              </a:rPr>
              <a:t>All interactions with communities should be transparent and with free, prior, sustained and informed consent</a:t>
            </a:r>
            <a:endParaRPr b="1" sz="2200">
              <a:solidFill>
                <a:schemeClr val="lt1"/>
              </a:solidFill>
            </a:endParaRPr>
          </a:p>
          <a:p>
            <a:pPr indent="0" lvl="0" marL="0" rtl="0" algn="l">
              <a:lnSpc>
                <a:spcPct val="90000"/>
              </a:lnSpc>
              <a:spcBef>
                <a:spcPts val="1200"/>
              </a:spcBef>
              <a:spcAft>
                <a:spcPts val="0"/>
              </a:spcAft>
              <a:buClr>
                <a:srgbClr val="000000"/>
              </a:buClr>
              <a:buSzPts val="2200"/>
              <a:buFont typeface="Arial"/>
              <a:buNone/>
            </a:pPr>
            <a:r>
              <a:rPr lang="en-US">
                <a:solidFill>
                  <a:schemeClr val="lt1"/>
                </a:solidFill>
              </a:rPr>
              <a:t>10.</a:t>
            </a:r>
            <a:r>
              <a:rPr b="1" lang="en-US" sz="2200">
                <a:solidFill>
                  <a:schemeClr val="lt1"/>
                </a:solidFill>
              </a:rPr>
              <a:t> Communities should determine threats to ICH and decide how to prevent and mitigate these</a:t>
            </a:r>
            <a:endParaRPr>
              <a:solidFill>
                <a:schemeClr val="lt1"/>
              </a:solidFill>
            </a:endParaRPr>
          </a:p>
          <a:p>
            <a:pPr indent="0" lvl="0" marL="0" rtl="0" algn="l">
              <a:lnSpc>
                <a:spcPct val="90000"/>
              </a:lnSpc>
              <a:spcBef>
                <a:spcPts val="1200"/>
              </a:spcBef>
              <a:spcAft>
                <a:spcPts val="0"/>
              </a:spcAft>
              <a:buClr>
                <a:srgbClr val="000000"/>
              </a:buClr>
              <a:buSzPts val="2200"/>
              <a:buFont typeface="Arial"/>
              <a:buNone/>
            </a:pPr>
            <a:r>
              <a:rPr b="1" lang="en-US" sz="2200">
                <a:solidFill>
                  <a:schemeClr val="lt1"/>
                </a:solidFill>
              </a:rPr>
              <a:t> </a:t>
            </a:r>
            <a:endParaRPr>
              <a:solidFill>
                <a:schemeClr val="lt1"/>
              </a:solidFill>
            </a:endParaRPr>
          </a:p>
        </p:txBody>
      </p:sp>
      <p:pic>
        <p:nvPicPr>
          <p:cNvPr id="226" name="Google Shape;226;p11"/>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2"/>
          <p:cNvSpPr txBox="1"/>
          <p:nvPr>
            <p:ph type="title"/>
          </p:nvPr>
        </p:nvSpPr>
        <p:spPr>
          <a:xfrm>
            <a:off x="415599" y="345616"/>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4000"/>
              <a:buFont typeface="Arial"/>
              <a:buNone/>
            </a:pPr>
            <a:r>
              <a:rPr b="1" lang="en-US">
                <a:solidFill>
                  <a:schemeClr val="lt1"/>
                </a:solidFill>
              </a:rPr>
              <a:t>Ethical principles for safeguarding ICH (cont.) </a:t>
            </a:r>
            <a:endParaRPr b="1">
              <a:solidFill>
                <a:schemeClr val="lt1"/>
              </a:solidFill>
            </a:endParaRPr>
          </a:p>
        </p:txBody>
      </p:sp>
      <p:sp>
        <p:nvSpPr>
          <p:cNvPr id="232" name="Google Shape;232;p12"/>
          <p:cNvSpPr txBox="1"/>
          <p:nvPr/>
        </p:nvSpPr>
        <p:spPr>
          <a:xfrm>
            <a:off x="488635" y="1583277"/>
            <a:ext cx="30447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800"/>
              <a:buFont typeface="Arial"/>
              <a:buNone/>
            </a:pPr>
            <a:r>
              <a:rPr i="0" lang="en-US" sz="3600" u="none" cap="none" strike="noStrike">
                <a:solidFill>
                  <a:schemeClr val="lt1"/>
                </a:solidFill>
                <a:latin typeface="Corbel"/>
                <a:ea typeface="Corbel"/>
                <a:cs typeface="Corbel"/>
                <a:sym typeface="Corbel"/>
              </a:rPr>
              <a:t>Access to the ICH</a:t>
            </a:r>
            <a:endParaRPr sz="3600">
              <a:solidFill>
                <a:schemeClr val="lt1"/>
              </a:solidFill>
              <a:latin typeface="Corbel"/>
              <a:ea typeface="Corbel"/>
              <a:cs typeface="Corbel"/>
              <a:sym typeface="Corbel"/>
            </a:endParaRPr>
          </a:p>
        </p:txBody>
      </p:sp>
      <p:sp>
        <p:nvSpPr>
          <p:cNvPr id="233" name="Google Shape;233;p12"/>
          <p:cNvSpPr txBox="1"/>
          <p:nvPr>
            <p:ph idx="1" type="body"/>
          </p:nvPr>
        </p:nvSpPr>
        <p:spPr>
          <a:xfrm>
            <a:off x="4329541" y="1631243"/>
            <a:ext cx="6480176" cy="4314756"/>
          </a:xfrm>
          <a:prstGeom prst="rect">
            <a:avLst/>
          </a:prstGeom>
          <a:noFill/>
          <a:ln>
            <a:noFill/>
          </a:ln>
        </p:spPr>
        <p:txBody>
          <a:bodyPr anchorCtr="0" anchor="t" bIns="0" lIns="0" spcFirstLastPara="1" rIns="0" wrap="square" tIns="0">
            <a:normAutofit/>
          </a:bodyPr>
          <a:lstStyle/>
          <a:p>
            <a:pPr indent="-514350" lvl="0" marL="514350" rtl="0" algn="l">
              <a:lnSpc>
                <a:spcPct val="90000"/>
              </a:lnSpc>
              <a:spcBef>
                <a:spcPts val="0"/>
              </a:spcBef>
              <a:spcAft>
                <a:spcPts val="0"/>
              </a:spcAft>
              <a:buClr>
                <a:srgbClr val="02DEDB"/>
              </a:buClr>
              <a:buSzPts val="2200"/>
              <a:buFont typeface="Corbel"/>
              <a:buAutoNum type="arabicPeriod"/>
            </a:pPr>
            <a:r>
              <a:rPr b="1" lang="en-US" sz="2200">
                <a:solidFill>
                  <a:schemeClr val="lt1"/>
                </a:solidFill>
              </a:rPr>
              <a:t>Access of communities to objects, spaces and places necessary for expressing ICH should be ensured</a:t>
            </a:r>
            <a:endParaRPr>
              <a:solidFill>
                <a:schemeClr val="lt1"/>
              </a:solidFill>
            </a:endParaRPr>
          </a:p>
          <a:p>
            <a:pPr indent="-514350" lvl="0" marL="514350" rtl="0" algn="l">
              <a:lnSpc>
                <a:spcPct val="90000"/>
              </a:lnSpc>
              <a:spcBef>
                <a:spcPts val="1200"/>
              </a:spcBef>
              <a:spcAft>
                <a:spcPts val="0"/>
              </a:spcAft>
              <a:buClr>
                <a:srgbClr val="02DEDB"/>
              </a:buClr>
              <a:buSzPts val="2200"/>
              <a:buFont typeface="Corbel"/>
              <a:buAutoNum type="arabicPeriod"/>
            </a:pPr>
            <a:r>
              <a:rPr b="1" lang="en-US" sz="2200">
                <a:solidFill>
                  <a:schemeClr val="lt1"/>
                </a:solidFill>
              </a:rPr>
              <a:t>Communities should assess the value of their ICH </a:t>
            </a:r>
            <a:endParaRPr>
              <a:solidFill>
                <a:schemeClr val="lt1"/>
              </a:solidFill>
            </a:endParaRPr>
          </a:p>
          <a:p>
            <a:pPr indent="-514350" lvl="0" marL="514350" rtl="0" algn="l">
              <a:lnSpc>
                <a:spcPct val="90000"/>
              </a:lnSpc>
              <a:spcBef>
                <a:spcPts val="1200"/>
              </a:spcBef>
              <a:spcAft>
                <a:spcPts val="0"/>
              </a:spcAft>
              <a:buClr>
                <a:srgbClr val="02DEDB"/>
              </a:buClr>
              <a:buSzPts val="2200"/>
              <a:buFont typeface="Corbel"/>
              <a:buAutoNum type="arabicPeriod"/>
            </a:pPr>
            <a:r>
              <a:rPr b="1" lang="en-US" sz="2200">
                <a:solidFill>
                  <a:schemeClr val="lt1"/>
                </a:solidFill>
              </a:rPr>
              <a:t>Communities who create ICH should benefit from the protection of the moral and material interest resulting from their ICH  </a:t>
            </a:r>
            <a:endParaRPr>
              <a:solidFill>
                <a:schemeClr val="lt1"/>
              </a:solidFill>
            </a:endParaRPr>
          </a:p>
          <a:p>
            <a:pPr indent="0" lvl="0" marL="0" rtl="0" algn="l">
              <a:lnSpc>
                <a:spcPct val="90000"/>
              </a:lnSpc>
              <a:spcBef>
                <a:spcPts val="1200"/>
              </a:spcBef>
              <a:spcAft>
                <a:spcPts val="0"/>
              </a:spcAft>
              <a:buClr>
                <a:srgbClr val="000000"/>
              </a:buClr>
              <a:buSzPts val="2200"/>
              <a:buFont typeface="Arial"/>
              <a:buNone/>
            </a:pPr>
            <a:r>
              <a:rPr lang="en-US">
                <a:solidFill>
                  <a:schemeClr val="lt1"/>
                </a:solidFill>
              </a:rPr>
              <a:t>9.</a:t>
            </a:r>
            <a:r>
              <a:rPr b="1" lang="en-US" sz="2200">
                <a:solidFill>
                  <a:schemeClr val="lt1"/>
                </a:solidFill>
              </a:rPr>
              <a:t> 	Communities should assess impact of any 	action	on viability of their ICH and the 	communities themselves </a:t>
            </a:r>
            <a:endParaRPr>
              <a:solidFill>
                <a:schemeClr val="lt1"/>
              </a:solidFill>
            </a:endParaRPr>
          </a:p>
        </p:txBody>
      </p:sp>
      <p:pic>
        <p:nvPicPr>
          <p:cNvPr id="234" name="Google Shape;234;p12"/>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3"/>
          <p:cNvSpPr txBox="1"/>
          <p:nvPr>
            <p:ph type="title"/>
          </p:nvPr>
        </p:nvSpPr>
        <p:spPr>
          <a:xfrm>
            <a:off x="415599" y="354666"/>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4000"/>
              <a:buFont typeface="Arial"/>
              <a:buNone/>
            </a:pPr>
            <a:r>
              <a:rPr b="1" lang="en-US">
                <a:solidFill>
                  <a:schemeClr val="lt1"/>
                </a:solidFill>
              </a:rPr>
              <a:t>Ethical principles for safeguarding ICH (cont.) </a:t>
            </a:r>
            <a:endParaRPr b="1">
              <a:solidFill>
                <a:schemeClr val="lt1"/>
              </a:solidFill>
            </a:endParaRPr>
          </a:p>
        </p:txBody>
      </p:sp>
      <p:sp>
        <p:nvSpPr>
          <p:cNvPr id="240" name="Google Shape;240;p13"/>
          <p:cNvSpPr txBox="1"/>
          <p:nvPr/>
        </p:nvSpPr>
        <p:spPr>
          <a:xfrm>
            <a:off x="505610" y="1846377"/>
            <a:ext cx="3044700" cy="166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800"/>
              <a:buFont typeface="Arial"/>
              <a:buNone/>
            </a:pPr>
            <a:r>
              <a:rPr i="0" lang="en-US" sz="3600" u="none" cap="none" strike="noStrike">
                <a:solidFill>
                  <a:schemeClr val="lt1"/>
                </a:solidFill>
                <a:latin typeface="Corbel"/>
                <a:ea typeface="Corbel"/>
                <a:cs typeface="Corbel"/>
                <a:sym typeface="Corbel"/>
              </a:rPr>
              <a:t>Common approaches to ICH</a:t>
            </a:r>
            <a:endParaRPr sz="3600">
              <a:solidFill>
                <a:schemeClr val="lt1"/>
              </a:solidFill>
              <a:latin typeface="Corbel"/>
              <a:ea typeface="Corbel"/>
              <a:cs typeface="Corbel"/>
              <a:sym typeface="Corbel"/>
            </a:endParaRPr>
          </a:p>
        </p:txBody>
      </p:sp>
      <p:sp>
        <p:nvSpPr>
          <p:cNvPr id="241" name="Google Shape;241;p13"/>
          <p:cNvSpPr txBox="1"/>
          <p:nvPr>
            <p:ph idx="1" type="body"/>
          </p:nvPr>
        </p:nvSpPr>
        <p:spPr>
          <a:xfrm>
            <a:off x="4278044" y="2171965"/>
            <a:ext cx="6480176" cy="4314756"/>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rgbClr val="38328F"/>
              </a:buClr>
              <a:buSzPts val="2200"/>
              <a:buFont typeface="Arial"/>
              <a:buNone/>
            </a:pPr>
            <a:r>
              <a:rPr b="1" lang="en-US" sz="2200">
                <a:solidFill>
                  <a:schemeClr val="lt1"/>
                </a:solidFill>
              </a:rPr>
              <a:t>8. The dynamic and living nature of ICH should be respected</a:t>
            </a:r>
            <a:endParaRPr>
              <a:solidFill>
                <a:schemeClr val="lt1"/>
              </a:solidFill>
            </a:endParaRPr>
          </a:p>
          <a:p>
            <a:pPr indent="0" lvl="0" marL="0" rtl="0" algn="l">
              <a:lnSpc>
                <a:spcPct val="90000"/>
              </a:lnSpc>
              <a:spcBef>
                <a:spcPts val="1200"/>
              </a:spcBef>
              <a:spcAft>
                <a:spcPts val="0"/>
              </a:spcAft>
              <a:buClr>
                <a:srgbClr val="38328F"/>
              </a:buClr>
              <a:buSzPts val="2200"/>
              <a:buFont typeface="Arial"/>
              <a:buNone/>
            </a:pPr>
            <a:r>
              <a:rPr b="1" lang="en-US" sz="2200">
                <a:solidFill>
                  <a:schemeClr val="lt1"/>
                </a:solidFill>
              </a:rPr>
              <a:t>11. Cultural diversity should be fully respected</a:t>
            </a:r>
            <a:endParaRPr>
              <a:solidFill>
                <a:schemeClr val="lt1"/>
              </a:solidFill>
            </a:endParaRPr>
          </a:p>
          <a:p>
            <a:pPr indent="0" lvl="0" marL="0" rtl="0" algn="l">
              <a:lnSpc>
                <a:spcPct val="90000"/>
              </a:lnSpc>
              <a:spcBef>
                <a:spcPts val="1200"/>
              </a:spcBef>
              <a:spcAft>
                <a:spcPts val="0"/>
              </a:spcAft>
              <a:buClr>
                <a:srgbClr val="38328F"/>
              </a:buClr>
              <a:buSzPts val="2200"/>
              <a:buFont typeface="Arial"/>
              <a:buNone/>
            </a:pPr>
            <a:r>
              <a:rPr b="1" lang="en-US" sz="2200">
                <a:solidFill>
                  <a:schemeClr val="lt1"/>
                </a:solidFill>
              </a:rPr>
              <a:t>12. Safeguarding of ICH should be done in cooperation of all key stakeholders</a:t>
            </a:r>
            <a:endParaRPr>
              <a:solidFill>
                <a:schemeClr val="lt1"/>
              </a:solidFill>
            </a:endParaRPr>
          </a:p>
        </p:txBody>
      </p:sp>
      <p:pic>
        <p:nvPicPr>
          <p:cNvPr id="242" name="Google Shape;242;p13"/>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4"/>
          <p:cNvSpPr txBox="1"/>
          <p:nvPr>
            <p:ph type="title"/>
          </p:nvPr>
        </p:nvSpPr>
        <p:spPr>
          <a:xfrm>
            <a:off x="415599" y="295266"/>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4000"/>
              <a:buFont typeface="Arial"/>
              <a:buNone/>
            </a:pPr>
            <a:r>
              <a:rPr b="1" lang="en-US">
                <a:solidFill>
                  <a:schemeClr val="lt1"/>
                </a:solidFill>
              </a:rPr>
              <a:t>Ethics concern all involved</a:t>
            </a:r>
            <a:endParaRPr>
              <a:solidFill>
                <a:schemeClr val="lt1"/>
              </a:solidFill>
            </a:endParaRPr>
          </a:p>
        </p:txBody>
      </p:sp>
      <p:sp>
        <p:nvSpPr>
          <p:cNvPr id="248" name="Google Shape;248;p14"/>
          <p:cNvSpPr txBox="1"/>
          <p:nvPr>
            <p:ph idx="1" type="body"/>
          </p:nvPr>
        </p:nvSpPr>
        <p:spPr>
          <a:xfrm>
            <a:off x="5437476" y="1706200"/>
            <a:ext cx="6377400" cy="4370700"/>
          </a:xfrm>
          <a:prstGeom prst="rect">
            <a:avLst/>
          </a:prstGeom>
          <a:noFill/>
          <a:ln>
            <a:noFill/>
          </a:ln>
        </p:spPr>
        <p:txBody>
          <a:bodyPr anchorCtr="0" anchor="t" bIns="0" lIns="0" spcFirstLastPara="1" rIns="0" wrap="square" tIns="0">
            <a:normAutofit/>
          </a:bodyPr>
          <a:lstStyle/>
          <a:p>
            <a:pPr indent="-215900" lvl="0" marL="215900" rtl="0" algn="l">
              <a:lnSpc>
                <a:spcPct val="90000"/>
              </a:lnSpc>
              <a:spcBef>
                <a:spcPts val="0"/>
              </a:spcBef>
              <a:spcAft>
                <a:spcPts val="0"/>
              </a:spcAft>
              <a:buClr>
                <a:srgbClr val="02DEDB"/>
              </a:buClr>
              <a:buSzPts val="2200"/>
              <a:buFont typeface="Corbel"/>
              <a:buChar char="•"/>
            </a:pPr>
            <a:r>
              <a:rPr b="1" lang="en-US" sz="2200">
                <a:solidFill>
                  <a:schemeClr val="lt1"/>
                </a:solidFill>
              </a:rPr>
              <a:t>Community members, those involved with </a:t>
            </a:r>
            <a:endParaRPr>
              <a:solidFill>
                <a:schemeClr val="lt1"/>
              </a:solidFill>
            </a:endParaRPr>
          </a:p>
          <a:p>
            <a:pPr indent="0" lvl="0" marL="0" rtl="0" algn="l">
              <a:lnSpc>
                <a:spcPct val="90000"/>
              </a:lnSpc>
              <a:spcBef>
                <a:spcPts val="1200"/>
              </a:spcBef>
              <a:spcAft>
                <a:spcPts val="0"/>
              </a:spcAft>
              <a:buClr>
                <a:srgbClr val="1E308F"/>
              </a:buClr>
              <a:buSzPts val="2200"/>
              <a:buFont typeface="Arial"/>
              <a:buNone/>
            </a:pPr>
            <a:r>
              <a:rPr b="1" lang="en-US" sz="2200">
                <a:solidFill>
                  <a:schemeClr val="lt1"/>
                </a:solidFill>
              </a:rPr>
              <a:t>the community, and outsiders</a:t>
            </a:r>
            <a:endParaRPr>
              <a:solidFill>
                <a:schemeClr val="lt1"/>
              </a:solidFill>
            </a:endParaRPr>
          </a:p>
          <a:p>
            <a:pPr indent="-215900" lvl="0" marL="215900" rtl="0" algn="l">
              <a:lnSpc>
                <a:spcPct val="90000"/>
              </a:lnSpc>
              <a:spcBef>
                <a:spcPts val="1200"/>
              </a:spcBef>
              <a:spcAft>
                <a:spcPts val="0"/>
              </a:spcAft>
              <a:buClr>
                <a:srgbClr val="02DEDB"/>
              </a:buClr>
              <a:buSzPts val="2200"/>
              <a:buFont typeface="Corbel"/>
              <a:buChar char="•"/>
            </a:pPr>
            <a:r>
              <a:rPr b="1" lang="en-US" sz="2200">
                <a:solidFill>
                  <a:schemeClr val="lt1"/>
                </a:solidFill>
              </a:rPr>
              <a:t>Practitioners</a:t>
            </a:r>
            <a:endParaRPr>
              <a:solidFill>
                <a:schemeClr val="lt1"/>
              </a:solidFill>
            </a:endParaRPr>
          </a:p>
          <a:p>
            <a:pPr indent="-215900" lvl="0" marL="215900" rtl="0" algn="l">
              <a:lnSpc>
                <a:spcPct val="90000"/>
              </a:lnSpc>
              <a:spcBef>
                <a:spcPts val="1200"/>
              </a:spcBef>
              <a:spcAft>
                <a:spcPts val="0"/>
              </a:spcAft>
              <a:buClr>
                <a:srgbClr val="02DEDB"/>
              </a:buClr>
              <a:buSzPts val="2200"/>
              <a:buFont typeface="Corbel"/>
              <a:buChar char="•"/>
            </a:pPr>
            <a:r>
              <a:rPr b="1" lang="en-US" sz="2200">
                <a:solidFill>
                  <a:schemeClr val="lt1"/>
                </a:solidFill>
              </a:rPr>
              <a:t>Community representatives</a:t>
            </a:r>
            <a:endParaRPr>
              <a:solidFill>
                <a:schemeClr val="lt1"/>
              </a:solidFill>
            </a:endParaRPr>
          </a:p>
          <a:p>
            <a:pPr indent="-215900" lvl="0" marL="215900" rtl="0" algn="l">
              <a:lnSpc>
                <a:spcPct val="90000"/>
              </a:lnSpc>
              <a:spcBef>
                <a:spcPts val="1200"/>
              </a:spcBef>
              <a:spcAft>
                <a:spcPts val="0"/>
              </a:spcAft>
              <a:buClr>
                <a:srgbClr val="02DEDB"/>
              </a:buClr>
              <a:buSzPts val="2200"/>
              <a:buFont typeface="Corbel"/>
              <a:buChar char="•"/>
            </a:pPr>
            <a:r>
              <a:rPr b="1" lang="en-US" sz="2200">
                <a:solidFill>
                  <a:schemeClr val="lt1"/>
                </a:solidFill>
              </a:rPr>
              <a:t>Researchers</a:t>
            </a:r>
            <a:endParaRPr>
              <a:solidFill>
                <a:schemeClr val="lt1"/>
              </a:solidFill>
            </a:endParaRPr>
          </a:p>
          <a:p>
            <a:pPr indent="-215900" lvl="0" marL="215900" rtl="0" algn="l">
              <a:lnSpc>
                <a:spcPct val="90000"/>
              </a:lnSpc>
              <a:spcBef>
                <a:spcPts val="1200"/>
              </a:spcBef>
              <a:spcAft>
                <a:spcPts val="0"/>
              </a:spcAft>
              <a:buClr>
                <a:srgbClr val="02DEDB"/>
              </a:buClr>
              <a:buSzPts val="2200"/>
              <a:buFont typeface="Corbel"/>
              <a:buChar char="•"/>
            </a:pPr>
            <a:r>
              <a:rPr b="1" lang="en-US" sz="2200">
                <a:solidFill>
                  <a:schemeClr val="lt1"/>
                </a:solidFill>
              </a:rPr>
              <a:t>Government representatives</a:t>
            </a:r>
            <a:endParaRPr>
              <a:solidFill>
                <a:schemeClr val="lt1"/>
              </a:solidFill>
            </a:endParaRPr>
          </a:p>
          <a:p>
            <a:pPr indent="-215900" lvl="0" marL="215900" rtl="0" algn="l">
              <a:lnSpc>
                <a:spcPct val="90000"/>
              </a:lnSpc>
              <a:spcBef>
                <a:spcPts val="1200"/>
              </a:spcBef>
              <a:spcAft>
                <a:spcPts val="0"/>
              </a:spcAft>
              <a:buClr>
                <a:srgbClr val="02DEDB"/>
              </a:buClr>
              <a:buSzPts val="2200"/>
              <a:buFont typeface="Corbel"/>
              <a:buChar char="•"/>
            </a:pPr>
            <a:r>
              <a:rPr b="1" lang="en-US" sz="2200">
                <a:solidFill>
                  <a:schemeClr val="lt1"/>
                </a:solidFill>
              </a:rPr>
              <a:t>Cultural workers</a:t>
            </a:r>
            <a:endParaRPr>
              <a:solidFill>
                <a:schemeClr val="lt1"/>
              </a:solidFill>
            </a:endParaRPr>
          </a:p>
          <a:p>
            <a:pPr indent="-215900" lvl="0" marL="215900" rtl="0" algn="l">
              <a:lnSpc>
                <a:spcPct val="90000"/>
              </a:lnSpc>
              <a:spcBef>
                <a:spcPts val="1200"/>
              </a:spcBef>
              <a:spcAft>
                <a:spcPts val="0"/>
              </a:spcAft>
              <a:buClr>
                <a:srgbClr val="02DEDB"/>
              </a:buClr>
              <a:buSzPts val="2200"/>
              <a:buFont typeface="Corbel"/>
              <a:buChar char="•"/>
            </a:pPr>
            <a:r>
              <a:rPr b="1" lang="en-US" sz="2200">
                <a:solidFill>
                  <a:schemeClr val="lt1"/>
                </a:solidFill>
              </a:rPr>
              <a:t>….</a:t>
            </a:r>
            <a:endParaRPr>
              <a:solidFill>
                <a:schemeClr val="lt1"/>
              </a:solidFill>
            </a:endParaRPr>
          </a:p>
        </p:txBody>
      </p:sp>
      <p:pic>
        <p:nvPicPr>
          <p:cNvPr descr="Picture 3" id="249" name="Google Shape;249;p14"/>
          <p:cNvPicPr preferRelativeResize="0"/>
          <p:nvPr/>
        </p:nvPicPr>
        <p:blipFill rotWithShape="1">
          <a:blip r:embed="rId3">
            <a:alphaModFix/>
          </a:blip>
          <a:srcRect b="0" l="0" r="0" t="0"/>
          <a:stretch/>
        </p:blipFill>
        <p:spPr>
          <a:xfrm>
            <a:off x="593814" y="1894840"/>
            <a:ext cx="4636952" cy="3068319"/>
          </a:xfrm>
          <a:prstGeom prst="rect">
            <a:avLst/>
          </a:prstGeom>
          <a:noFill/>
          <a:ln>
            <a:noFill/>
          </a:ln>
        </p:spPr>
      </p:pic>
      <p:sp>
        <p:nvSpPr>
          <p:cNvPr id="250" name="Google Shape;250;p14"/>
          <p:cNvSpPr txBox="1"/>
          <p:nvPr/>
        </p:nvSpPr>
        <p:spPr>
          <a:xfrm>
            <a:off x="593826" y="5407457"/>
            <a:ext cx="3447600" cy="23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i="0" lang="en-US" sz="800" u="none" cap="none" strike="noStrike">
                <a:solidFill>
                  <a:schemeClr val="lt1"/>
                </a:solidFill>
                <a:latin typeface="Corbel"/>
                <a:ea typeface="Corbel"/>
                <a:cs typeface="Corbel"/>
                <a:sym typeface="Corbel"/>
              </a:rPr>
              <a:t>©</a:t>
            </a:r>
            <a:r>
              <a:rPr i="0" lang="en-US" sz="1500" u="none" cap="none" strike="noStrike">
                <a:solidFill>
                  <a:schemeClr val="lt1"/>
                </a:solidFill>
                <a:latin typeface="Corbel"/>
                <a:ea typeface="Corbel"/>
                <a:cs typeface="Corbel"/>
                <a:sym typeface="Corbel"/>
              </a:rPr>
              <a:t> National Commission of Uzbekistan</a:t>
            </a:r>
            <a:endParaRPr>
              <a:solidFill>
                <a:schemeClr val="lt1"/>
              </a:solidFill>
              <a:latin typeface="Corbel"/>
              <a:ea typeface="Corbel"/>
              <a:cs typeface="Corbel"/>
              <a:sym typeface="Corbel"/>
            </a:endParaRPr>
          </a:p>
        </p:txBody>
      </p:sp>
      <p:pic>
        <p:nvPicPr>
          <p:cNvPr id="251" name="Google Shape;251;p14"/>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5"/>
          <p:cNvSpPr txBox="1"/>
          <p:nvPr>
            <p:ph type="title"/>
          </p:nvPr>
        </p:nvSpPr>
        <p:spPr>
          <a:xfrm>
            <a:off x="415599" y="473491"/>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4000"/>
              <a:buFont typeface="Arial"/>
              <a:buNone/>
            </a:pPr>
            <a:r>
              <a:rPr b="1" lang="en-US">
                <a:solidFill>
                  <a:schemeClr val="lt1"/>
                </a:solidFill>
              </a:rPr>
              <a:t>Different types of community participants</a:t>
            </a:r>
            <a:endParaRPr>
              <a:solidFill>
                <a:schemeClr val="lt1"/>
              </a:solidFill>
            </a:endParaRPr>
          </a:p>
        </p:txBody>
      </p:sp>
      <p:sp>
        <p:nvSpPr>
          <p:cNvPr id="257" name="Google Shape;257;p15"/>
          <p:cNvSpPr txBox="1"/>
          <p:nvPr>
            <p:ph idx="1" type="body"/>
          </p:nvPr>
        </p:nvSpPr>
        <p:spPr>
          <a:xfrm>
            <a:off x="6764331" y="2015087"/>
            <a:ext cx="4841100" cy="4098600"/>
          </a:xfrm>
          <a:prstGeom prst="rect">
            <a:avLst/>
          </a:prstGeom>
          <a:noFill/>
          <a:ln>
            <a:noFill/>
          </a:ln>
        </p:spPr>
        <p:txBody>
          <a:bodyPr anchorCtr="0" anchor="t" bIns="0" lIns="0" spcFirstLastPara="1" rIns="0" wrap="square" tIns="0">
            <a:normAutofit/>
          </a:bodyPr>
          <a:lstStyle/>
          <a:p>
            <a:pPr indent="-265113" lvl="2" marL="265113" rtl="0" algn="l">
              <a:lnSpc>
                <a:spcPct val="100000"/>
              </a:lnSpc>
              <a:spcBef>
                <a:spcPts val="0"/>
              </a:spcBef>
              <a:spcAft>
                <a:spcPts val="0"/>
              </a:spcAft>
              <a:buClr>
                <a:srgbClr val="02DEDB"/>
              </a:buClr>
              <a:buSzPts val="2200"/>
              <a:buFont typeface="Corbel"/>
              <a:buChar char="•"/>
            </a:pPr>
            <a:r>
              <a:rPr b="1" lang="en-US" sz="2200">
                <a:solidFill>
                  <a:schemeClr val="lt1"/>
                </a:solidFill>
              </a:rPr>
              <a:t>Practitioners</a:t>
            </a:r>
            <a:endParaRPr>
              <a:solidFill>
                <a:schemeClr val="lt1"/>
              </a:solidFill>
            </a:endParaRPr>
          </a:p>
          <a:p>
            <a:pPr indent="-265113" lvl="2" marL="265113" rtl="0" algn="l">
              <a:lnSpc>
                <a:spcPct val="100000"/>
              </a:lnSpc>
              <a:spcBef>
                <a:spcPts val="1200"/>
              </a:spcBef>
              <a:spcAft>
                <a:spcPts val="0"/>
              </a:spcAft>
              <a:buClr>
                <a:srgbClr val="02DEDB"/>
              </a:buClr>
              <a:buSzPts val="2200"/>
              <a:buFont typeface="Corbel"/>
              <a:buChar char="•"/>
            </a:pPr>
            <a:r>
              <a:rPr b="1" lang="en-US" sz="2200">
                <a:solidFill>
                  <a:schemeClr val="lt1"/>
                </a:solidFill>
              </a:rPr>
              <a:t>Teachers/gurus</a:t>
            </a:r>
            <a:endParaRPr>
              <a:solidFill>
                <a:schemeClr val="lt1"/>
              </a:solidFill>
            </a:endParaRPr>
          </a:p>
          <a:p>
            <a:pPr indent="-265113" lvl="2" marL="265113" rtl="0" algn="l">
              <a:lnSpc>
                <a:spcPct val="100000"/>
              </a:lnSpc>
              <a:spcBef>
                <a:spcPts val="1200"/>
              </a:spcBef>
              <a:spcAft>
                <a:spcPts val="0"/>
              </a:spcAft>
              <a:buClr>
                <a:srgbClr val="02DEDB"/>
              </a:buClr>
              <a:buSzPts val="2200"/>
              <a:buFont typeface="Corbel"/>
              <a:buChar char="•"/>
            </a:pPr>
            <a:r>
              <a:rPr b="1" lang="en-US" sz="2200">
                <a:solidFill>
                  <a:schemeClr val="lt1"/>
                </a:solidFill>
              </a:rPr>
              <a:t>Composer</a:t>
            </a:r>
            <a:endParaRPr>
              <a:solidFill>
                <a:schemeClr val="lt1"/>
              </a:solidFill>
            </a:endParaRPr>
          </a:p>
          <a:p>
            <a:pPr indent="-265113" lvl="2" marL="265113" rtl="0" algn="l">
              <a:lnSpc>
                <a:spcPct val="100000"/>
              </a:lnSpc>
              <a:spcBef>
                <a:spcPts val="1200"/>
              </a:spcBef>
              <a:spcAft>
                <a:spcPts val="0"/>
              </a:spcAft>
              <a:buClr>
                <a:srgbClr val="02DEDB"/>
              </a:buClr>
              <a:buSzPts val="2200"/>
              <a:buFont typeface="Corbel"/>
              <a:buChar char="•"/>
            </a:pPr>
            <a:r>
              <a:rPr b="1" lang="en-US" sz="2200">
                <a:solidFill>
                  <a:schemeClr val="lt1"/>
                </a:solidFill>
              </a:rPr>
              <a:t>Poet/lyricist</a:t>
            </a:r>
            <a:endParaRPr>
              <a:solidFill>
                <a:schemeClr val="lt1"/>
              </a:solidFill>
            </a:endParaRPr>
          </a:p>
          <a:p>
            <a:pPr indent="-265113" lvl="2" marL="265113" rtl="0" algn="l">
              <a:lnSpc>
                <a:spcPct val="100000"/>
              </a:lnSpc>
              <a:spcBef>
                <a:spcPts val="1200"/>
              </a:spcBef>
              <a:spcAft>
                <a:spcPts val="0"/>
              </a:spcAft>
              <a:buClr>
                <a:srgbClr val="02DEDB"/>
              </a:buClr>
              <a:buSzPts val="2200"/>
              <a:buFont typeface="Corbel"/>
              <a:buChar char="•"/>
            </a:pPr>
            <a:r>
              <a:rPr b="1" lang="en-US" sz="2200">
                <a:solidFill>
                  <a:schemeClr val="lt1"/>
                </a:solidFill>
              </a:rPr>
              <a:t>Deity/spirit </a:t>
            </a:r>
            <a:endParaRPr>
              <a:solidFill>
                <a:schemeClr val="lt1"/>
              </a:solidFill>
            </a:endParaRPr>
          </a:p>
        </p:txBody>
      </p:sp>
      <p:pic>
        <p:nvPicPr>
          <p:cNvPr descr="Изображение" id="258" name="Google Shape;258;p15"/>
          <p:cNvPicPr preferRelativeResize="0"/>
          <p:nvPr/>
        </p:nvPicPr>
        <p:blipFill rotWithShape="1">
          <a:blip r:embed="rId3">
            <a:alphaModFix/>
          </a:blip>
          <a:srcRect b="0" l="0" r="0" t="0"/>
          <a:stretch/>
        </p:blipFill>
        <p:spPr>
          <a:xfrm>
            <a:off x="365180" y="1654225"/>
            <a:ext cx="6002809" cy="3994597"/>
          </a:xfrm>
          <a:prstGeom prst="rect">
            <a:avLst/>
          </a:prstGeom>
          <a:noFill/>
          <a:ln>
            <a:noFill/>
          </a:ln>
        </p:spPr>
      </p:pic>
      <p:pic>
        <p:nvPicPr>
          <p:cNvPr id="259" name="Google Shape;259;p15"/>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6"/>
          <p:cNvSpPr txBox="1"/>
          <p:nvPr>
            <p:ph type="title"/>
          </p:nvPr>
        </p:nvSpPr>
        <p:spPr>
          <a:xfrm>
            <a:off x="415599" y="380141"/>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4000"/>
              <a:buFont typeface="Arial"/>
              <a:buNone/>
            </a:pPr>
            <a:r>
              <a:rPr b="1" lang="en-US">
                <a:solidFill>
                  <a:schemeClr val="lt1"/>
                </a:solidFill>
              </a:rPr>
              <a:t>Inclusion: a key principle</a:t>
            </a:r>
            <a:endParaRPr>
              <a:solidFill>
                <a:schemeClr val="lt1"/>
              </a:solidFill>
            </a:endParaRPr>
          </a:p>
        </p:txBody>
      </p:sp>
      <p:sp>
        <p:nvSpPr>
          <p:cNvPr id="265" name="Google Shape;265;p16"/>
          <p:cNvSpPr txBox="1"/>
          <p:nvPr>
            <p:ph idx="1" type="body"/>
          </p:nvPr>
        </p:nvSpPr>
        <p:spPr>
          <a:xfrm>
            <a:off x="6295252" y="1590687"/>
            <a:ext cx="5310315" cy="4789546"/>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rgbClr val="000000"/>
              </a:buClr>
              <a:buSzPts val="2200"/>
              <a:buFont typeface="Arial"/>
              <a:buNone/>
            </a:pPr>
            <a:r>
              <a:rPr lang="en-US" sz="2200">
                <a:solidFill>
                  <a:schemeClr val="lt1"/>
                </a:solidFill>
              </a:rPr>
              <a:t>Safeguarding ICH  should include all communities and groups who are present in the area:</a:t>
            </a:r>
            <a:endParaRPr>
              <a:solidFill>
                <a:schemeClr val="lt1"/>
              </a:solidFill>
            </a:endParaRPr>
          </a:p>
          <a:p>
            <a:pPr indent="0" lvl="0" marL="0" rtl="0" algn="l">
              <a:lnSpc>
                <a:spcPct val="90000"/>
              </a:lnSpc>
              <a:spcBef>
                <a:spcPts val="1200"/>
              </a:spcBef>
              <a:spcAft>
                <a:spcPts val="0"/>
              </a:spcAft>
              <a:buClr>
                <a:srgbClr val="000000"/>
              </a:buClr>
              <a:buSzPts val="2200"/>
              <a:buFont typeface="Arial"/>
              <a:buNone/>
            </a:pPr>
            <a:r>
              <a:t/>
            </a:r>
            <a:endParaRPr sz="2200">
              <a:solidFill>
                <a:schemeClr val="lt1"/>
              </a:solidFill>
            </a:endParaRPr>
          </a:p>
          <a:p>
            <a:pPr indent="-215900" lvl="3" marL="466725" rtl="0" algn="l">
              <a:lnSpc>
                <a:spcPct val="100000"/>
              </a:lnSpc>
              <a:spcBef>
                <a:spcPts val="600"/>
              </a:spcBef>
              <a:spcAft>
                <a:spcPts val="0"/>
              </a:spcAft>
              <a:buClr>
                <a:srgbClr val="02DEDB"/>
              </a:buClr>
              <a:buSzPts val="2000"/>
              <a:buFont typeface="Corbel"/>
              <a:buChar char="•"/>
            </a:pPr>
            <a:r>
              <a:rPr lang="en-US">
                <a:solidFill>
                  <a:srgbClr val="FF4342"/>
                </a:solidFill>
              </a:rPr>
              <a:t>Marginalized communities or groups</a:t>
            </a:r>
            <a:endParaRPr sz="2400">
              <a:solidFill>
                <a:srgbClr val="FF4342"/>
              </a:solidFill>
            </a:endParaRPr>
          </a:p>
          <a:p>
            <a:pPr indent="-215900" lvl="3" marL="466725" rtl="0" algn="l">
              <a:lnSpc>
                <a:spcPct val="100000"/>
              </a:lnSpc>
              <a:spcBef>
                <a:spcPts val="600"/>
              </a:spcBef>
              <a:spcAft>
                <a:spcPts val="0"/>
              </a:spcAft>
              <a:buClr>
                <a:srgbClr val="02DEDB"/>
              </a:buClr>
              <a:buSzPts val="2000"/>
              <a:buFont typeface="Corbel"/>
              <a:buChar char="•"/>
            </a:pPr>
            <a:r>
              <a:rPr lang="en-US">
                <a:solidFill>
                  <a:srgbClr val="FF4342"/>
                </a:solidFill>
              </a:rPr>
              <a:t>Migrant communities or groups</a:t>
            </a:r>
            <a:endParaRPr sz="2400">
              <a:solidFill>
                <a:srgbClr val="FF4342"/>
              </a:solidFill>
            </a:endParaRPr>
          </a:p>
          <a:p>
            <a:pPr indent="-215900" lvl="3" marL="466725" rtl="0" algn="l">
              <a:lnSpc>
                <a:spcPct val="100000"/>
              </a:lnSpc>
              <a:spcBef>
                <a:spcPts val="600"/>
              </a:spcBef>
              <a:spcAft>
                <a:spcPts val="0"/>
              </a:spcAft>
              <a:buClr>
                <a:srgbClr val="02DEDB"/>
              </a:buClr>
              <a:buSzPts val="2000"/>
              <a:buFont typeface="Corbel"/>
              <a:buChar char="•"/>
            </a:pPr>
            <a:r>
              <a:rPr lang="en-US">
                <a:solidFill>
                  <a:srgbClr val="FF4342"/>
                </a:solidFill>
              </a:rPr>
              <a:t>Women</a:t>
            </a:r>
            <a:endParaRPr sz="2400">
              <a:solidFill>
                <a:srgbClr val="FF4342"/>
              </a:solidFill>
            </a:endParaRPr>
          </a:p>
          <a:p>
            <a:pPr indent="-215900" lvl="3" marL="466725" rtl="0" algn="l">
              <a:lnSpc>
                <a:spcPct val="100000"/>
              </a:lnSpc>
              <a:spcBef>
                <a:spcPts val="600"/>
              </a:spcBef>
              <a:spcAft>
                <a:spcPts val="0"/>
              </a:spcAft>
              <a:buClr>
                <a:srgbClr val="02DEDB"/>
              </a:buClr>
              <a:buSzPts val="2000"/>
              <a:buFont typeface="Corbel"/>
              <a:buChar char="•"/>
            </a:pPr>
            <a:r>
              <a:rPr lang="en-US">
                <a:solidFill>
                  <a:srgbClr val="FF4342"/>
                </a:solidFill>
              </a:rPr>
              <a:t>Children</a:t>
            </a:r>
            <a:endParaRPr>
              <a:solidFill>
                <a:srgbClr val="FF4342"/>
              </a:solidFill>
            </a:endParaRPr>
          </a:p>
        </p:txBody>
      </p:sp>
      <p:pic>
        <p:nvPicPr>
          <p:cNvPr descr="Изображение" id="266" name="Google Shape;266;p16"/>
          <p:cNvPicPr preferRelativeResize="0"/>
          <p:nvPr/>
        </p:nvPicPr>
        <p:blipFill rotWithShape="1">
          <a:blip r:embed="rId3">
            <a:alphaModFix/>
          </a:blip>
          <a:srcRect b="0" l="0" r="0" t="0"/>
          <a:stretch/>
        </p:blipFill>
        <p:spPr>
          <a:xfrm>
            <a:off x="1100074" y="1459058"/>
            <a:ext cx="4641668" cy="4662389"/>
          </a:xfrm>
          <a:prstGeom prst="rect">
            <a:avLst/>
          </a:prstGeom>
          <a:noFill/>
          <a:ln>
            <a:noFill/>
          </a:ln>
        </p:spPr>
      </p:pic>
      <p:pic>
        <p:nvPicPr>
          <p:cNvPr id="267" name="Google Shape;267;p16"/>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7"/>
          <p:cNvSpPr txBox="1"/>
          <p:nvPr>
            <p:ph type="title"/>
          </p:nvPr>
        </p:nvSpPr>
        <p:spPr>
          <a:xfrm>
            <a:off x="415599" y="261291"/>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4000"/>
              <a:buFont typeface="Arial"/>
              <a:buNone/>
            </a:pPr>
            <a:r>
              <a:rPr b="1" lang="en-US">
                <a:solidFill>
                  <a:schemeClr val="lt1"/>
                </a:solidFill>
              </a:rPr>
              <a:t>Ethical and legal issues</a:t>
            </a:r>
            <a:endParaRPr>
              <a:solidFill>
                <a:schemeClr val="lt1"/>
              </a:solidFill>
            </a:endParaRPr>
          </a:p>
        </p:txBody>
      </p:sp>
      <p:sp>
        <p:nvSpPr>
          <p:cNvPr id="273" name="Google Shape;273;p17"/>
          <p:cNvSpPr txBox="1"/>
          <p:nvPr/>
        </p:nvSpPr>
        <p:spPr>
          <a:xfrm>
            <a:off x="3577752" y="1579579"/>
            <a:ext cx="5036400" cy="4002000"/>
          </a:xfrm>
          <a:prstGeom prst="rect">
            <a:avLst/>
          </a:prstGeom>
          <a:noFill/>
          <a:ln>
            <a:noFill/>
          </a:ln>
        </p:spPr>
        <p:txBody>
          <a:bodyPr anchorCtr="0" anchor="t" bIns="0" lIns="0" spcFirstLastPara="1" rIns="0" wrap="square" tIns="0">
            <a:spAutoFit/>
          </a:bodyPr>
          <a:lstStyle/>
          <a:p>
            <a:pPr indent="-342900" lvl="0" marL="342900" marR="0" rtl="0" algn="l">
              <a:lnSpc>
                <a:spcPct val="100000"/>
              </a:lnSpc>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Ethical and legal issues often overlap</a:t>
            </a:r>
            <a:endParaRPr>
              <a:solidFill>
                <a:schemeClr val="lt1"/>
              </a:solidFill>
              <a:latin typeface="Corbel"/>
              <a:ea typeface="Corbel"/>
              <a:cs typeface="Corbel"/>
              <a:sym typeface="Corbel"/>
            </a:endParaRPr>
          </a:p>
          <a:p>
            <a:pPr indent="-203200" lvl="0" marL="342900" marR="0" rtl="0" algn="l">
              <a:lnSpc>
                <a:spcPct val="100000"/>
              </a:lnSpc>
              <a:spcBef>
                <a:spcPts val="0"/>
              </a:spcBef>
              <a:spcAft>
                <a:spcPts val="0"/>
              </a:spcAft>
              <a:buClr>
                <a:srgbClr val="000000"/>
              </a:buClr>
              <a:buSzPts val="2200"/>
              <a:buFont typeface="Arial"/>
              <a:buNone/>
            </a:pPr>
            <a:r>
              <a:t/>
            </a:r>
            <a:endParaRPr i="0" sz="2200" u="none" cap="none" strike="noStrike">
              <a:solidFill>
                <a:schemeClr val="lt1"/>
              </a:solidFill>
              <a:latin typeface="Corbel"/>
              <a:ea typeface="Corbel"/>
              <a:cs typeface="Corbel"/>
              <a:sym typeface="Corbel"/>
            </a:endParaRPr>
          </a:p>
          <a:p>
            <a:pPr indent="-342900" lvl="0" marL="342900" marR="0" rtl="0" algn="l">
              <a:lnSpc>
                <a:spcPct val="100000"/>
              </a:lnSpc>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Ethical norms often come to the foreground when the law fails to protect</a:t>
            </a:r>
            <a:endParaRPr>
              <a:solidFill>
                <a:schemeClr val="lt1"/>
              </a:solidFill>
              <a:latin typeface="Corbel"/>
              <a:ea typeface="Corbel"/>
              <a:cs typeface="Corbel"/>
              <a:sym typeface="Corbel"/>
            </a:endParaRPr>
          </a:p>
          <a:p>
            <a:pPr indent="-203200" lvl="0" marL="342900" marR="0" rtl="0" algn="l">
              <a:lnSpc>
                <a:spcPct val="100000"/>
              </a:lnSpc>
              <a:spcBef>
                <a:spcPts val="0"/>
              </a:spcBef>
              <a:spcAft>
                <a:spcPts val="0"/>
              </a:spcAft>
              <a:buClr>
                <a:srgbClr val="000000"/>
              </a:buClr>
              <a:buSzPts val="2200"/>
              <a:buFont typeface="Arial"/>
              <a:buNone/>
            </a:pPr>
            <a:r>
              <a:t/>
            </a:r>
            <a:endParaRPr i="0" sz="2200" u="none" cap="none" strike="noStrike">
              <a:solidFill>
                <a:schemeClr val="lt1"/>
              </a:solidFill>
              <a:latin typeface="Corbel"/>
              <a:ea typeface="Corbel"/>
              <a:cs typeface="Corbel"/>
              <a:sym typeface="Corbel"/>
            </a:endParaRPr>
          </a:p>
          <a:p>
            <a:pPr indent="-342900" lvl="0" marL="342900" marR="0" rtl="0" algn="l">
              <a:lnSpc>
                <a:spcPct val="100000"/>
              </a:lnSpc>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Moral rights</a:t>
            </a:r>
            <a:endParaRPr>
              <a:solidFill>
                <a:schemeClr val="lt1"/>
              </a:solidFill>
              <a:latin typeface="Corbel"/>
              <a:ea typeface="Corbel"/>
              <a:cs typeface="Corbel"/>
              <a:sym typeface="Corbel"/>
            </a:endParaRPr>
          </a:p>
          <a:p>
            <a:pPr indent="-203200" lvl="0" marL="342900" marR="0" rtl="0" algn="l">
              <a:lnSpc>
                <a:spcPct val="100000"/>
              </a:lnSpc>
              <a:spcBef>
                <a:spcPts val="0"/>
              </a:spcBef>
              <a:spcAft>
                <a:spcPts val="0"/>
              </a:spcAft>
              <a:buClr>
                <a:srgbClr val="000000"/>
              </a:buClr>
              <a:buSzPts val="2200"/>
              <a:buFont typeface="Arial"/>
              <a:buNone/>
            </a:pPr>
            <a:r>
              <a:t/>
            </a:r>
            <a:endParaRPr i="0" sz="2200" u="none" cap="none" strike="noStrike">
              <a:solidFill>
                <a:schemeClr val="lt1"/>
              </a:solidFill>
              <a:latin typeface="Corbel"/>
              <a:ea typeface="Corbel"/>
              <a:cs typeface="Corbel"/>
              <a:sym typeface="Corbel"/>
            </a:endParaRPr>
          </a:p>
          <a:p>
            <a:pPr indent="-342900" lvl="0" marL="342900" marR="0" rtl="0" algn="l">
              <a:lnSpc>
                <a:spcPct val="100000"/>
              </a:lnSpc>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Free, prior and informed consent</a:t>
            </a:r>
            <a:endParaRPr>
              <a:solidFill>
                <a:schemeClr val="lt1"/>
              </a:solidFill>
              <a:latin typeface="Corbel"/>
              <a:ea typeface="Corbel"/>
              <a:cs typeface="Corbel"/>
              <a:sym typeface="Corbel"/>
            </a:endParaRPr>
          </a:p>
          <a:p>
            <a:pPr indent="-203200" lvl="0" marL="342900" marR="0" rtl="0" algn="l">
              <a:lnSpc>
                <a:spcPct val="100000"/>
              </a:lnSpc>
              <a:spcBef>
                <a:spcPts val="0"/>
              </a:spcBef>
              <a:spcAft>
                <a:spcPts val="0"/>
              </a:spcAft>
              <a:buClr>
                <a:srgbClr val="000000"/>
              </a:buClr>
              <a:buSzPts val="2200"/>
              <a:buFont typeface="Arial"/>
              <a:buNone/>
            </a:pPr>
            <a:r>
              <a:t/>
            </a:r>
            <a:endParaRPr i="0" sz="2200" u="none" cap="none" strike="noStrike">
              <a:solidFill>
                <a:schemeClr val="lt1"/>
              </a:solidFill>
              <a:latin typeface="Corbel"/>
              <a:ea typeface="Corbel"/>
              <a:cs typeface="Corbel"/>
              <a:sym typeface="Corbel"/>
            </a:endParaRPr>
          </a:p>
          <a:p>
            <a:pPr indent="-342900" lvl="0" marL="342900" marR="0" rtl="0" algn="l">
              <a:lnSpc>
                <a:spcPct val="100000"/>
              </a:lnSpc>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Possible conflicts</a:t>
            </a:r>
            <a:endParaRPr>
              <a:solidFill>
                <a:schemeClr val="lt1"/>
              </a:solidFill>
              <a:latin typeface="Corbel"/>
              <a:ea typeface="Corbel"/>
              <a:cs typeface="Corbel"/>
              <a:sym typeface="Corbel"/>
            </a:endParaRPr>
          </a:p>
          <a:p>
            <a:pPr indent="-342900" lvl="1" marL="800100" marR="0" rtl="0" algn="l">
              <a:lnSpc>
                <a:spcPct val="100000"/>
              </a:lnSpc>
              <a:spcBef>
                <a:spcPts val="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Copyright</a:t>
            </a:r>
            <a:endParaRPr>
              <a:solidFill>
                <a:schemeClr val="lt1"/>
              </a:solidFill>
              <a:latin typeface="Corbel"/>
              <a:ea typeface="Corbel"/>
              <a:cs typeface="Corbel"/>
              <a:sym typeface="Corbel"/>
            </a:endParaRPr>
          </a:p>
          <a:p>
            <a:pPr indent="-342900" lvl="1" marL="800100" marR="0" rtl="0" algn="l">
              <a:lnSpc>
                <a:spcPct val="100000"/>
              </a:lnSpc>
              <a:spcBef>
                <a:spcPts val="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State laws</a:t>
            </a:r>
            <a:endParaRPr>
              <a:solidFill>
                <a:schemeClr val="lt1"/>
              </a:solidFill>
              <a:latin typeface="Corbel"/>
              <a:ea typeface="Corbel"/>
              <a:cs typeface="Corbel"/>
              <a:sym typeface="Corbel"/>
            </a:endParaRPr>
          </a:p>
        </p:txBody>
      </p:sp>
      <p:grpSp>
        <p:nvGrpSpPr>
          <p:cNvPr id="274" name="Google Shape;274;p17"/>
          <p:cNvGrpSpPr/>
          <p:nvPr/>
        </p:nvGrpSpPr>
        <p:grpSpPr>
          <a:xfrm>
            <a:off x="349629" y="2438528"/>
            <a:ext cx="11107178" cy="2936335"/>
            <a:chOff x="-2" y="-2"/>
            <a:chExt cx="11107177" cy="2936333"/>
          </a:xfrm>
        </p:grpSpPr>
        <p:grpSp>
          <p:nvGrpSpPr>
            <p:cNvPr id="275" name="Google Shape;275;p17"/>
            <p:cNvGrpSpPr/>
            <p:nvPr/>
          </p:nvGrpSpPr>
          <p:grpSpPr>
            <a:xfrm>
              <a:off x="-2" y="-2"/>
              <a:ext cx="3011614" cy="2865193"/>
              <a:chOff x="0" y="-1"/>
              <a:chExt cx="3011612" cy="2865191"/>
            </a:xfrm>
          </p:grpSpPr>
          <p:sp>
            <p:nvSpPr>
              <p:cNvPr id="276" name="Google Shape;276;p17"/>
              <p:cNvSpPr/>
              <p:nvPr/>
            </p:nvSpPr>
            <p:spPr>
              <a:xfrm rot="-5400000">
                <a:off x="73210" y="-73211"/>
                <a:ext cx="2865191" cy="3011612"/>
              </a:xfrm>
              <a:custGeom>
                <a:rect b="b" l="l" r="r" t="t"/>
                <a:pathLst>
                  <a:path extrusionOk="0" h="21600" w="21600">
                    <a:moveTo>
                      <a:pt x="0" y="14408"/>
                    </a:moveTo>
                    <a:lnTo>
                      <a:pt x="5400" y="14408"/>
                    </a:lnTo>
                    <a:lnTo>
                      <a:pt x="5400" y="0"/>
                    </a:lnTo>
                    <a:lnTo>
                      <a:pt x="16200" y="0"/>
                    </a:lnTo>
                    <a:lnTo>
                      <a:pt x="16200" y="14408"/>
                    </a:lnTo>
                    <a:lnTo>
                      <a:pt x="21600" y="14408"/>
                    </a:lnTo>
                    <a:lnTo>
                      <a:pt x="10800" y="21600"/>
                    </a:lnTo>
                    <a:close/>
                  </a:path>
                </a:pathLst>
              </a:custGeom>
              <a:solidFill>
                <a:srgbClr val="4BFF5B"/>
              </a:solidFill>
              <a:ln cap="flat" cmpd="sng" w="25400">
                <a:solidFill>
                  <a:srgbClr val="FFFFFF"/>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3700"/>
                  <a:buFont typeface="Arial"/>
                  <a:buNone/>
                </a:pPr>
                <a:r>
                  <a:t/>
                </a:r>
                <a:endParaRPr b="0" i="0" sz="3700" u="none" cap="none" strike="noStrike">
                  <a:solidFill>
                    <a:srgbClr val="FFFFFF"/>
                  </a:solidFill>
                  <a:latin typeface="Arial"/>
                  <a:ea typeface="Arial"/>
                  <a:cs typeface="Arial"/>
                  <a:sym typeface="Arial"/>
                </a:endParaRPr>
              </a:p>
            </p:txBody>
          </p:sp>
          <p:sp>
            <p:nvSpPr>
              <p:cNvPr id="277" name="Google Shape;277;p17"/>
              <p:cNvSpPr txBox="1"/>
              <p:nvPr/>
            </p:nvSpPr>
            <p:spPr>
              <a:xfrm>
                <a:off x="0" y="722600"/>
                <a:ext cx="2510203" cy="1419992"/>
              </a:xfrm>
              <a:prstGeom prst="rect">
                <a:avLst/>
              </a:prstGeom>
              <a:noFill/>
              <a:ln>
                <a:noFill/>
              </a:ln>
            </p:spPr>
            <p:txBody>
              <a:bodyPr anchorCtr="0" anchor="ctr" bIns="263125" lIns="263125" spcFirstLastPara="1" rIns="263125" wrap="square" tIns="263125">
                <a:noAutofit/>
              </a:bodyPr>
              <a:lstStyle/>
              <a:p>
                <a:pPr indent="0" lvl="0" marL="0" marR="0" rtl="0" algn="ctr">
                  <a:lnSpc>
                    <a:spcPct val="90000"/>
                  </a:lnSpc>
                  <a:spcBef>
                    <a:spcPts val="0"/>
                  </a:spcBef>
                  <a:spcAft>
                    <a:spcPts val="0"/>
                  </a:spcAft>
                  <a:buClr>
                    <a:srgbClr val="FFFFFF"/>
                  </a:buClr>
                  <a:buSzPts val="3700"/>
                  <a:buFont typeface="Arial"/>
                  <a:buNone/>
                </a:pPr>
                <a:r>
                  <a:rPr b="0" i="0" lang="en-US" sz="3700" u="none" cap="none" strike="noStrike">
                    <a:solidFill>
                      <a:srgbClr val="FFFFFF"/>
                    </a:solidFill>
                    <a:latin typeface="Arial"/>
                    <a:ea typeface="Arial"/>
                    <a:cs typeface="Arial"/>
                    <a:sym typeface="Arial"/>
                  </a:rPr>
                  <a:t>Ethics</a:t>
                </a:r>
                <a:endParaRPr/>
              </a:p>
            </p:txBody>
          </p:sp>
        </p:grpSp>
        <p:grpSp>
          <p:nvGrpSpPr>
            <p:cNvPr id="278" name="Google Shape;278;p17"/>
            <p:cNvGrpSpPr/>
            <p:nvPr/>
          </p:nvGrpSpPr>
          <p:grpSpPr>
            <a:xfrm>
              <a:off x="7965788" y="55207"/>
              <a:ext cx="3141387" cy="2881124"/>
              <a:chOff x="0" y="-1"/>
              <a:chExt cx="3141385" cy="2881123"/>
            </a:xfrm>
          </p:grpSpPr>
          <p:sp>
            <p:nvSpPr>
              <p:cNvPr id="279" name="Google Shape;279;p17"/>
              <p:cNvSpPr/>
              <p:nvPr/>
            </p:nvSpPr>
            <p:spPr>
              <a:xfrm rot="5400000">
                <a:off x="130130" y="-130131"/>
                <a:ext cx="2881123" cy="3141383"/>
              </a:xfrm>
              <a:custGeom>
                <a:rect b="b" l="l" r="r" t="t"/>
                <a:pathLst>
                  <a:path extrusionOk="0" h="21600" w="21600">
                    <a:moveTo>
                      <a:pt x="0" y="14666"/>
                    </a:moveTo>
                    <a:lnTo>
                      <a:pt x="5400" y="14666"/>
                    </a:lnTo>
                    <a:lnTo>
                      <a:pt x="5400" y="0"/>
                    </a:lnTo>
                    <a:lnTo>
                      <a:pt x="16200" y="0"/>
                    </a:lnTo>
                    <a:lnTo>
                      <a:pt x="16200" y="14666"/>
                    </a:lnTo>
                    <a:lnTo>
                      <a:pt x="21600" y="14666"/>
                    </a:lnTo>
                    <a:lnTo>
                      <a:pt x="10800" y="21600"/>
                    </a:lnTo>
                    <a:close/>
                  </a:path>
                </a:pathLst>
              </a:custGeom>
              <a:solidFill>
                <a:srgbClr val="FF6666"/>
              </a:solidFill>
              <a:ln cap="flat" cmpd="sng" w="25400">
                <a:solidFill>
                  <a:srgbClr val="FFFFFF"/>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3700"/>
                  <a:buFont typeface="Arial"/>
                  <a:buNone/>
                </a:pPr>
                <a:r>
                  <a:t/>
                </a:r>
                <a:endParaRPr b="0" i="0" sz="3700" u="none" cap="none" strike="noStrike">
                  <a:solidFill>
                    <a:srgbClr val="FFFFFF"/>
                  </a:solidFill>
                  <a:latin typeface="Arial"/>
                  <a:ea typeface="Arial"/>
                  <a:cs typeface="Arial"/>
                  <a:sym typeface="Arial"/>
                </a:endParaRPr>
              </a:p>
            </p:txBody>
          </p:sp>
          <p:sp>
            <p:nvSpPr>
              <p:cNvPr id="280" name="Google Shape;280;p17"/>
              <p:cNvSpPr txBox="1"/>
              <p:nvPr/>
            </p:nvSpPr>
            <p:spPr>
              <a:xfrm>
                <a:off x="504197" y="730564"/>
                <a:ext cx="2637188" cy="1419993"/>
              </a:xfrm>
              <a:prstGeom prst="rect">
                <a:avLst/>
              </a:prstGeom>
              <a:noFill/>
              <a:ln>
                <a:noFill/>
              </a:ln>
            </p:spPr>
            <p:txBody>
              <a:bodyPr anchorCtr="0" anchor="ctr" bIns="263125" lIns="263125" spcFirstLastPara="1" rIns="263125" wrap="square" tIns="263125">
                <a:noAutofit/>
              </a:bodyPr>
              <a:lstStyle/>
              <a:p>
                <a:pPr indent="0" lvl="0" marL="0" marR="0" rtl="0" algn="ctr">
                  <a:lnSpc>
                    <a:spcPct val="90000"/>
                  </a:lnSpc>
                  <a:spcBef>
                    <a:spcPts val="0"/>
                  </a:spcBef>
                  <a:spcAft>
                    <a:spcPts val="0"/>
                  </a:spcAft>
                  <a:buClr>
                    <a:srgbClr val="FFFFFF"/>
                  </a:buClr>
                  <a:buSzPts val="3700"/>
                  <a:buFont typeface="Arial"/>
                  <a:buNone/>
                </a:pPr>
                <a:r>
                  <a:rPr b="0" i="0" lang="en-US" sz="3700" u="none" cap="none" strike="noStrike">
                    <a:solidFill>
                      <a:srgbClr val="FFFFFF"/>
                    </a:solidFill>
                    <a:latin typeface="Arial"/>
                    <a:ea typeface="Arial"/>
                    <a:cs typeface="Arial"/>
                    <a:sym typeface="Arial"/>
                  </a:rPr>
                  <a:t>Law</a:t>
                </a:r>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8"/>
          <p:cNvSpPr txBox="1"/>
          <p:nvPr>
            <p:ph type="title"/>
          </p:nvPr>
        </p:nvSpPr>
        <p:spPr>
          <a:xfrm>
            <a:off x="415599" y="575341"/>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3920"/>
              <a:buFont typeface="Arial"/>
              <a:buNone/>
            </a:pPr>
            <a:r>
              <a:rPr b="1" lang="en-US">
                <a:solidFill>
                  <a:schemeClr val="lt1"/>
                </a:solidFill>
              </a:rPr>
              <a:t>When should ethical approaches be practiced?</a:t>
            </a:r>
            <a:endParaRPr>
              <a:solidFill>
                <a:schemeClr val="lt1"/>
              </a:solidFill>
            </a:endParaRPr>
          </a:p>
        </p:txBody>
      </p:sp>
      <p:sp>
        <p:nvSpPr>
          <p:cNvPr id="286" name="Google Shape;286;p18"/>
          <p:cNvSpPr txBox="1"/>
          <p:nvPr/>
        </p:nvSpPr>
        <p:spPr>
          <a:xfrm>
            <a:off x="3577752" y="1766304"/>
            <a:ext cx="5036400" cy="3273900"/>
          </a:xfrm>
          <a:prstGeom prst="rect">
            <a:avLst/>
          </a:prstGeom>
          <a:noFill/>
          <a:ln>
            <a:noFill/>
          </a:ln>
        </p:spPr>
        <p:txBody>
          <a:bodyPr anchorCtr="0" anchor="t" bIns="0" lIns="0" spcFirstLastPara="1" rIns="0" wrap="square" tIns="0">
            <a:spAutoFit/>
          </a:bodyPr>
          <a:lstStyle/>
          <a:p>
            <a:pPr indent="-222250" lvl="0" marL="215900" marR="0" rtl="0" algn="l">
              <a:lnSpc>
                <a:spcPct val="90000"/>
              </a:lnSpc>
              <a:spcBef>
                <a:spcPts val="0"/>
              </a:spcBef>
              <a:spcAft>
                <a:spcPts val="0"/>
              </a:spcAft>
              <a:buClr>
                <a:schemeClr val="lt1"/>
              </a:buClr>
              <a:buSzPts val="2900"/>
              <a:buFont typeface="Corbel"/>
              <a:buChar char="•"/>
            </a:pPr>
            <a:r>
              <a:rPr b="1" i="0" lang="en-US" sz="2900" u="none" cap="none" strike="noStrike">
                <a:solidFill>
                  <a:schemeClr val="lt1"/>
                </a:solidFill>
                <a:latin typeface="Corbel"/>
                <a:ea typeface="Corbel"/>
                <a:cs typeface="Corbel"/>
                <a:sym typeface="Corbel"/>
              </a:rPr>
              <a:t>Research and documentation, inventorying and promoting ICH</a:t>
            </a:r>
            <a:endParaRPr sz="2900">
              <a:solidFill>
                <a:schemeClr val="lt1"/>
              </a:solidFill>
              <a:latin typeface="Corbel"/>
              <a:ea typeface="Corbel"/>
              <a:cs typeface="Corbel"/>
              <a:sym typeface="Corbel"/>
            </a:endParaRPr>
          </a:p>
          <a:p>
            <a:pPr indent="-222250" lvl="0" marL="215900" marR="0" rtl="0" algn="l">
              <a:lnSpc>
                <a:spcPct val="90000"/>
              </a:lnSpc>
              <a:spcBef>
                <a:spcPts val="1200"/>
              </a:spcBef>
              <a:spcAft>
                <a:spcPts val="0"/>
              </a:spcAft>
              <a:buClr>
                <a:schemeClr val="lt1"/>
              </a:buClr>
              <a:buSzPts val="2900"/>
              <a:buFont typeface="Corbel"/>
              <a:buChar char="•"/>
            </a:pPr>
            <a:r>
              <a:rPr b="1" i="0" lang="en-US" sz="2900" u="none" cap="none" strike="noStrike">
                <a:solidFill>
                  <a:schemeClr val="lt1"/>
                </a:solidFill>
                <a:latin typeface="Corbel"/>
                <a:ea typeface="Corbel"/>
                <a:cs typeface="Corbel"/>
                <a:sym typeface="Corbel"/>
              </a:rPr>
              <a:t>UNESCO Nomination process</a:t>
            </a:r>
            <a:endParaRPr sz="2900">
              <a:solidFill>
                <a:schemeClr val="lt1"/>
              </a:solidFill>
              <a:latin typeface="Corbel"/>
              <a:ea typeface="Corbel"/>
              <a:cs typeface="Corbel"/>
              <a:sym typeface="Corbel"/>
            </a:endParaRPr>
          </a:p>
          <a:p>
            <a:pPr indent="-222250" lvl="0" marL="215900" marR="0" rtl="0" algn="l">
              <a:lnSpc>
                <a:spcPct val="90000"/>
              </a:lnSpc>
              <a:spcBef>
                <a:spcPts val="1200"/>
              </a:spcBef>
              <a:spcAft>
                <a:spcPts val="0"/>
              </a:spcAft>
              <a:buClr>
                <a:schemeClr val="lt1"/>
              </a:buClr>
              <a:buSzPts val="2900"/>
              <a:buFont typeface="Corbel"/>
              <a:buChar char="•"/>
            </a:pPr>
            <a:r>
              <a:rPr b="1" i="0" lang="en-US" sz="2900" u="none" cap="none" strike="noStrike">
                <a:solidFill>
                  <a:schemeClr val="lt1"/>
                </a:solidFill>
                <a:latin typeface="Corbel"/>
                <a:ea typeface="Corbel"/>
                <a:cs typeface="Corbel"/>
                <a:sym typeface="Corbel"/>
              </a:rPr>
              <a:t>Reproduction and practical application of ICH</a:t>
            </a:r>
            <a:endParaRPr sz="2900">
              <a:solidFill>
                <a:schemeClr val="lt1"/>
              </a:solidFill>
              <a:latin typeface="Corbel"/>
              <a:ea typeface="Corbel"/>
              <a:cs typeface="Corbel"/>
              <a:sym typeface="Corbel"/>
            </a:endParaRPr>
          </a:p>
          <a:p>
            <a:pPr indent="-222250" lvl="0" marL="215900" marR="0" rtl="0" algn="l">
              <a:lnSpc>
                <a:spcPct val="90000"/>
              </a:lnSpc>
              <a:spcBef>
                <a:spcPts val="1200"/>
              </a:spcBef>
              <a:spcAft>
                <a:spcPts val="0"/>
              </a:spcAft>
              <a:buClr>
                <a:schemeClr val="lt1"/>
              </a:buClr>
              <a:buSzPts val="2900"/>
              <a:buFont typeface="Corbel"/>
              <a:buChar char="•"/>
            </a:pPr>
            <a:r>
              <a:rPr b="1" i="0" lang="en-US" sz="2900" u="none" cap="none" strike="noStrike">
                <a:solidFill>
                  <a:schemeClr val="lt1"/>
                </a:solidFill>
                <a:latin typeface="Corbel"/>
                <a:ea typeface="Corbel"/>
                <a:cs typeface="Corbel"/>
                <a:sym typeface="Corbel"/>
              </a:rPr>
              <a:t>Commercial use </a:t>
            </a:r>
            <a:endParaRPr sz="2900">
              <a:solidFill>
                <a:schemeClr val="lt1"/>
              </a:solidFill>
              <a:latin typeface="Corbel"/>
              <a:ea typeface="Corbel"/>
              <a:cs typeface="Corbel"/>
              <a:sym typeface="Corbel"/>
            </a:endParaRPr>
          </a:p>
        </p:txBody>
      </p:sp>
      <p:pic>
        <p:nvPicPr>
          <p:cNvPr id="287" name="Google Shape;287;p18"/>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9"/>
          <p:cNvSpPr txBox="1"/>
          <p:nvPr>
            <p:ph type="title"/>
          </p:nvPr>
        </p:nvSpPr>
        <p:spPr>
          <a:xfrm>
            <a:off x="415649" y="252816"/>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A92D31"/>
              </a:buClr>
              <a:buSzPts val="2760"/>
              <a:buFont typeface="Helvetica Neue"/>
              <a:buNone/>
            </a:pPr>
            <a:r>
              <a:rPr b="1" lang="en-US">
                <a:solidFill>
                  <a:schemeClr val="lt1"/>
                </a:solidFill>
              </a:rPr>
              <a:t>Ethics for documenting and using data about ICH</a:t>
            </a:r>
            <a:endParaRPr>
              <a:solidFill>
                <a:schemeClr val="lt1"/>
              </a:solidFill>
            </a:endParaRPr>
          </a:p>
        </p:txBody>
      </p:sp>
      <p:sp>
        <p:nvSpPr>
          <p:cNvPr id="293" name="Google Shape;293;p19"/>
          <p:cNvSpPr txBox="1"/>
          <p:nvPr>
            <p:ph idx="1" type="body"/>
          </p:nvPr>
        </p:nvSpPr>
        <p:spPr>
          <a:xfrm>
            <a:off x="5233881" y="1469162"/>
            <a:ext cx="4565700" cy="1528800"/>
          </a:xfrm>
          <a:prstGeom prst="rect">
            <a:avLst/>
          </a:prstGeom>
          <a:noFill/>
          <a:ln>
            <a:noFill/>
          </a:ln>
        </p:spPr>
        <p:txBody>
          <a:bodyPr anchorCtr="0" anchor="t" bIns="0" lIns="0" spcFirstLastPara="1" rIns="0" wrap="square" tIns="0">
            <a:normAutofit/>
          </a:bodyPr>
          <a:lstStyle/>
          <a:p>
            <a:pPr indent="-215900" lvl="0" marL="215900" rtl="0" algn="l">
              <a:lnSpc>
                <a:spcPct val="90000"/>
              </a:lnSpc>
              <a:spcBef>
                <a:spcPts val="0"/>
              </a:spcBef>
              <a:spcAft>
                <a:spcPts val="0"/>
              </a:spcAft>
              <a:buClr>
                <a:schemeClr val="lt1"/>
              </a:buClr>
              <a:buSzPts val="2800"/>
              <a:buFont typeface="Corbel"/>
              <a:buChar char="•"/>
            </a:pPr>
            <a:r>
              <a:rPr b="1" lang="en-US" sz="2800">
                <a:solidFill>
                  <a:schemeClr val="lt1"/>
                </a:solidFill>
              </a:rPr>
              <a:t>Nomination process</a:t>
            </a:r>
            <a:endParaRPr>
              <a:solidFill>
                <a:schemeClr val="lt1"/>
              </a:solidFill>
            </a:endParaRPr>
          </a:p>
          <a:p>
            <a:pPr indent="-215900" lvl="0" marL="215900" rtl="0" algn="l">
              <a:lnSpc>
                <a:spcPct val="90000"/>
              </a:lnSpc>
              <a:spcBef>
                <a:spcPts val="1200"/>
              </a:spcBef>
              <a:spcAft>
                <a:spcPts val="0"/>
              </a:spcAft>
              <a:buClr>
                <a:schemeClr val="lt1"/>
              </a:buClr>
              <a:buSzPts val="2800"/>
              <a:buFont typeface="Corbel"/>
              <a:buChar char="•"/>
            </a:pPr>
            <a:r>
              <a:rPr b="1" lang="en-US" sz="2800">
                <a:solidFill>
                  <a:schemeClr val="lt1"/>
                </a:solidFill>
              </a:rPr>
              <a:t>ICH Inventory</a:t>
            </a:r>
            <a:endParaRPr>
              <a:solidFill>
                <a:schemeClr val="lt1"/>
              </a:solidFill>
            </a:endParaRPr>
          </a:p>
          <a:p>
            <a:pPr indent="-215900" lvl="0" marL="215900" rtl="0" algn="l">
              <a:lnSpc>
                <a:spcPct val="90000"/>
              </a:lnSpc>
              <a:spcBef>
                <a:spcPts val="1200"/>
              </a:spcBef>
              <a:spcAft>
                <a:spcPts val="0"/>
              </a:spcAft>
              <a:buClr>
                <a:schemeClr val="lt1"/>
              </a:buClr>
              <a:buSzPts val="2800"/>
              <a:buFont typeface="Corbel"/>
              <a:buChar char="•"/>
            </a:pPr>
            <a:r>
              <a:rPr b="1" lang="en-US" sz="2800">
                <a:solidFill>
                  <a:schemeClr val="lt1"/>
                </a:solidFill>
              </a:rPr>
              <a:t>Research</a:t>
            </a:r>
            <a:endParaRPr>
              <a:solidFill>
                <a:schemeClr val="lt1"/>
              </a:solidFill>
            </a:endParaRPr>
          </a:p>
        </p:txBody>
      </p:sp>
      <p:pic>
        <p:nvPicPr>
          <p:cNvPr descr="Espace réservé pour une image  8" id="294" name="Google Shape;294;p19"/>
          <p:cNvPicPr preferRelativeResize="0"/>
          <p:nvPr/>
        </p:nvPicPr>
        <p:blipFill rotWithShape="1">
          <a:blip r:embed="rId3">
            <a:alphaModFix/>
          </a:blip>
          <a:srcRect b="0" l="26440" r="14738" t="0"/>
          <a:stretch/>
        </p:blipFill>
        <p:spPr>
          <a:xfrm>
            <a:off x="360313" y="1240653"/>
            <a:ext cx="4055972" cy="5171654"/>
          </a:xfrm>
          <a:prstGeom prst="rect">
            <a:avLst/>
          </a:prstGeom>
          <a:noFill/>
          <a:ln>
            <a:noFill/>
          </a:ln>
        </p:spPr>
      </p:pic>
      <p:sp>
        <p:nvSpPr>
          <p:cNvPr id="295" name="Google Shape;295;p19"/>
          <p:cNvSpPr txBox="1"/>
          <p:nvPr/>
        </p:nvSpPr>
        <p:spPr>
          <a:xfrm>
            <a:off x="7555538" y="3182831"/>
            <a:ext cx="3077400" cy="1926300"/>
          </a:xfrm>
          <a:prstGeom prst="rect">
            <a:avLst/>
          </a:prstGeom>
          <a:noFill/>
          <a:ln>
            <a:noFill/>
          </a:ln>
        </p:spPr>
        <p:txBody>
          <a:bodyPr anchorCtr="0" anchor="t" bIns="0" lIns="0" spcFirstLastPara="1" rIns="0" wrap="square" tIns="0">
            <a:normAutofit/>
          </a:bodyPr>
          <a:lstStyle/>
          <a:p>
            <a:pPr indent="-342900" lvl="3" marL="434975" marR="0" rtl="0" algn="l">
              <a:lnSpc>
                <a:spcPct val="100000"/>
              </a:lnSpc>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To record</a:t>
            </a:r>
            <a:endParaRPr i="0" sz="2400" u="none" cap="none" strike="noStrike">
              <a:solidFill>
                <a:schemeClr val="lt1"/>
              </a:solidFill>
              <a:latin typeface="Corbel"/>
              <a:ea typeface="Corbel"/>
              <a:cs typeface="Corbel"/>
              <a:sym typeface="Corbel"/>
            </a:endParaRPr>
          </a:p>
          <a:p>
            <a:pPr indent="-342900" lvl="3" marL="434975" marR="0" rtl="0" algn="l">
              <a:lnSpc>
                <a:spcPct val="100000"/>
              </a:lnSpc>
              <a:spcBef>
                <a:spcPts val="60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To photograph</a:t>
            </a:r>
            <a:endParaRPr i="0" sz="2400" u="none" cap="none" strike="noStrike">
              <a:solidFill>
                <a:schemeClr val="lt1"/>
              </a:solidFill>
              <a:latin typeface="Corbel"/>
              <a:ea typeface="Corbel"/>
              <a:cs typeface="Corbel"/>
              <a:sym typeface="Corbel"/>
            </a:endParaRPr>
          </a:p>
          <a:p>
            <a:pPr indent="-342900" lvl="3" marL="434975" marR="0" rtl="0" algn="l">
              <a:lnSpc>
                <a:spcPct val="100000"/>
              </a:lnSpc>
              <a:spcBef>
                <a:spcPts val="60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To interview</a:t>
            </a:r>
            <a:endParaRPr i="0" sz="2400" u="none" cap="none" strike="noStrike">
              <a:solidFill>
                <a:schemeClr val="lt1"/>
              </a:solidFill>
              <a:latin typeface="Corbel"/>
              <a:ea typeface="Corbel"/>
              <a:cs typeface="Corbel"/>
              <a:sym typeface="Corbel"/>
            </a:endParaRPr>
          </a:p>
          <a:p>
            <a:pPr indent="-342900" lvl="3" marL="434975" marR="0" rtl="0" algn="l">
              <a:lnSpc>
                <a:spcPct val="100000"/>
              </a:lnSpc>
              <a:spcBef>
                <a:spcPts val="60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To participate</a:t>
            </a:r>
            <a:endParaRPr>
              <a:solidFill>
                <a:schemeClr val="lt1"/>
              </a:solidFill>
              <a:latin typeface="Corbel"/>
              <a:ea typeface="Corbel"/>
              <a:cs typeface="Corbel"/>
              <a:sym typeface="Corbel"/>
            </a:endParaRPr>
          </a:p>
        </p:txBody>
      </p:sp>
      <p:sp>
        <p:nvSpPr>
          <p:cNvPr id="296" name="Google Shape;296;p19"/>
          <p:cNvSpPr txBox="1"/>
          <p:nvPr/>
        </p:nvSpPr>
        <p:spPr>
          <a:xfrm>
            <a:off x="4634342" y="5409425"/>
            <a:ext cx="74808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CC0000"/>
              </a:buClr>
              <a:buSzPts val="3200"/>
              <a:buFont typeface="Arial"/>
              <a:buNone/>
            </a:pPr>
            <a:r>
              <a:rPr b="1" i="0" lang="en-US" sz="3600" u="none" cap="none" strike="noStrike">
                <a:solidFill>
                  <a:schemeClr val="lt1"/>
                </a:solidFill>
                <a:latin typeface="Corbel"/>
                <a:ea typeface="Corbel"/>
                <a:cs typeface="Corbel"/>
                <a:sym typeface="Corbel"/>
              </a:rPr>
              <a:t>Permission is required for </a:t>
            </a:r>
            <a:endParaRPr b="1" i="0" sz="3600" u="none" cap="none" strike="noStrike">
              <a:solidFill>
                <a:schemeClr val="lt1"/>
              </a:solidFill>
              <a:latin typeface="Corbel"/>
              <a:ea typeface="Corbel"/>
              <a:cs typeface="Corbel"/>
              <a:sym typeface="Corbel"/>
            </a:endParaRPr>
          </a:p>
          <a:p>
            <a:pPr indent="0" lvl="0" marL="0" marR="0" rtl="0" algn="l">
              <a:lnSpc>
                <a:spcPct val="100000"/>
              </a:lnSpc>
              <a:spcBef>
                <a:spcPts val="0"/>
              </a:spcBef>
              <a:spcAft>
                <a:spcPts val="0"/>
              </a:spcAft>
              <a:buClr>
                <a:srgbClr val="CC0000"/>
              </a:buClr>
              <a:buSzPts val="3200"/>
              <a:buFont typeface="Arial"/>
              <a:buNone/>
            </a:pPr>
            <a:r>
              <a:rPr b="1" i="0" lang="en-US" sz="3600" u="none" cap="none" strike="noStrike">
                <a:solidFill>
                  <a:schemeClr val="lt1"/>
                </a:solidFill>
                <a:latin typeface="Corbel"/>
                <a:ea typeface="Corbel"/>
                <a:cs typeface="Corbel"/>
                <a:sym typeface="Corbel"/>
              </a:rPr>
              <a:t>data collection</a:t>
            </a:r>
            <a:endParaRPr sz="3600">
              <a:solidFill>
                <a:schemeClr val="lt1"/>
              </a:solidFill>
              <a:latin typeface="Corbel"/>
              <a:ea typeface="Corbel"/>
              <a:cs typeface="Corbel"/>
              <a:sym typeface="Corbel"/>
            </a:endParaRPr>
          </a:p>
        </p:txBody>
      </p:sp>
      <p:pic>
        <p:nvPicPr>
          <p:cNvPr id="297" name="Google Shape;297;p19"/>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
          <p:cNvSpPr txBox="1"/>
          <p:nvPr>
            <p:ph type="title"/>
          </p:nvPr>
        </p:nvSpPr>
        <p:spPr>
          <a:xfrm>
            <a:off x="380219" y="1123900"/>
            <a:ext cx="3291000" cy="4601100"/>
          </a:xfrm>
          <a:prstGeom prst="rect">
            <a:avLst/>
          </a:prstGeom>
          <a:noFill/>
          <a:ln>
            <a:noFill/>
          </a:ln>
        </p:spPr>
        <p:txBody>
          <a:bodyPr anchorCtr="0" anchor="ctr" bIns="45675" lIns="45675" spcFirstLastPara="1" rIns="45675" wrap="square" tIns="45675">
            <a:norm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chemeClr val="lt1"/>
                </a:solidFill>
              </a:rPr>
              <a:t>In this presentation …</a:t>
            </a:r>
            <a:endParaRPr b="1">
              <a:solidFill>
                <a:schemeClr val="lt1"/>
              </a:solidFill>
            </a:endParaRPr>
          </a:p>
        </p:txBody>
      </p:sp>
      <p:sp>
        <p:nvSpPr>
          <p:cNvPr id="130" name="Google Shape;130;p2"/>
          <p:cNvSpPr txBox="1"/>
          <p:nvPr>
            <p:ph idx="1" type="body"/>
          </p:nvPr>
        </p:nvSpPr>
        <p:spPr>
          <a:xfrm>
            <a:off x="3869268" y="864108"/>
            <a:ext cx="7736146" cy="5120700"/>
          </a:xfrm>
          <a:prstGeom prst="rect">
            <a:avLst/>
          </a:prstGeom>
          <a:noFill/>
          <a:ln>
            <a:noFill/>
          </a:ln>
        </p:spPr>
        <p:txBody>
          <a:bodyPr anchorCtr="0" anchor="ctr" bIns="45675" lIns="45675" spcFirstLastPara="1" rIns="45675" wrap="square" tIns="45675">
            <a:normAutofit/>
          </a:bodyPr>
          <a:lstStyle/>
          <a:p>
            <a:pPr indent="-215900" lvl="0" marL="215900" rtl="0" algn="l">
              <a:lnSpc>
                <a:spcPct val="90000"/>
              </a:lnSpc>
              <a:spcBef>
                <a:spcPts val="0"/>
              </a:spcBef>
              <a:spcAft>
                <a:spcPts val="0"/>
              </a:spcAft>
              <a:buClr>
                <a:srgbClr val="07DEDB"/>
              </a:buClr>
              <a:buSzPts val="2200"/>
              <a:buFont typeface="Corbel"/>
              <a:buChar char="•"/>
            </a:pPr>
            <a:r>
              <a:rPr lang="en-US" sz="2200">
                <a:solidFill>
                  <a:schemeClr val="lt1"/>
                </a:solidFill>
              </a:rPr>
              <a:t>Clarifying terminology</a:t>
            </a:r>
            <a:endParaRPr>
              <a:solidFill>
                <a:schemeClr val="lt1"/>
              </a:solidFill>
            </a:endParaRPr>
          </a:p>
          <a:p>
            <a:pPr indent="-215900" lvl="0" marL="215900" rtl="0" algn="l">
              <a:lnSpc>
                <a:spcPct val="90000"/>
              </a:lnSpc>
              <a:spcBef>
                <a:spcPts val="1200"/>
              </a:spcBef>
              <a:spcAft>
                <a:spcPts val="0"/>
              </a:spcAft>
              <a:buClr>
                <a:srgbClr val="07DEDB"/>
              </a:buClr>
              <a:buSzPts val="2200"/>
              <a:buFont typeface="Corbel"/>
              <a:buChar char="•"/>
            </a:pPr>
            <a:r>
              <a:rPr lang="en-US" sz="2200">
                <a:solidFill>
                  <a:schemeClr val="lt1"/>
                </a:solidFill>
              </a:rPr>
              <a:t>Ethical principles for safeguarding intangible cultural heritage</a:t>
            </a:r>
            <a:endParaRPr>
              <a:solidFill>
                <a:schemeClr val="lt1"/>
              </a:solidFill>
            </a:endParaRPr>
          </a:p>
          <a:p>
            <a:pPr indent="-215900" lvl="0" marL="215900" rtl="0" algn="l">
              <a:lnSpc>
                <a:spcPct val="90000"/>
              </a:lnSpc>
              <a:spcBef>
                <a:spcPts val="1200"/>
              </a:spcBef>
              <a:spcAft>
                <a:spcPts val="0"/>
              </a:spcAft>
              <a:buClr>
                <a:srgbClr val="07DEDB"/>
              </a:buClr>
              <a:buSzPts val="2200"/>
              <a:buFont typeface="Corbel"/>
              <a:buChar char="•"/>
            </a:pPr>
            <a:r>
              <a:rPr lang="en-US" sz="2200">
                <a:solidFill>
                  <a:schemeClr val="lt1"/>
                </a:solidFill>
              </a:rPr>
              <a:t>Identifying the roles of different actors and the different ethical issues they need to consider</a:t>
            </a:r>
            <a:endParaRPr>
              <a:solidFill>
                <a:schemeClr val="lt1"/>
              </a:solidFill>
            </a:endParaRPr>
          </a:p>
          <a:p>
            <a:pPr indent="-215900" lvl="0" marL="215900" rtl="0" algn="l">
              <a:lnSpc>
                <a:spcPct val="90000"/>
              </a:lnSpc>
              <a:spcBef>
                <a:spcPts val="1200"/>
              </a:spcBef>
              <a:spcAft>
                <a:spcPts val="0"/>
              </a:spcAft>
              <a:buClr>
                <a:srgbClr val="07DEDB"/>
              </a:buClr>
              <a:buSzPts val="2200"/>
              <a:buFont typeface="Corbel"/>
              <a:buChar char="•"/>
            </a:pPr>
            <a:r>
              <a:rPr lang="en-US" sz="2200">
                <a:solidFill>
                  <a:schemeClr val="lt1"/>
                </a:solidFill>
              </a:rPr>
              <a:t>Key ethical issues</a:t>
            </a:r>
            <a:endParaRPr>
              <a:solidFill>
                <a:schemeClr val="lt1"/>
              </a:solidFill>
            </a:endParaRPr>
          </a:p>
          <a:p>
            <a:pPr indent="-215900" lvl="0" marL="215900" rtl="0" algn="l">
              <a:lnSpc>
                <a:spcPct val="90000"/>
              </a:lnSpc>
              <a:spcBef>
                <a:spcPts val="1200"/>
              </a:spcBef>
              <a:spcAft>
                <a:spcPts val="0"/>
              </a:spcAft>
              <a:buClr>
                <a:srgbClr val="07DEDB"/>
              </a:buClr>
              <a:buSzPts val="2200"/>
              <a:buFont typeface="Corbel"/>
              <a:buChar char="•"/>
            </a:pPr>
            <a:r>
              <a:rPr lang="en-US" sz="2200">
                <a:solidFill>
                  <a:schemeClr val="lt1"/>
                </a:solidFill>
              </a:rPr>
              <a:t>Practical tips for an ethical approach to safeguard ICH</a:t>
            </a:r>
            <a:endParaRPr>
              <a:solidFill>
                <a:schemeClr val="lt1"/>
              </a:solidFill>
            </a:endParaRPr>
          </a:p>
        </p:txBody>
      </p:sp>
      <p:pic>
        <p:nvPicPr>
          <p:cNvPr id="131" name="Google Shape;131;p2"/>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0"/>
          <p:cNvSpPr txBox="1"/>
          <p:nvPr>
            <p:ph type="title"/>
          </p:nvPr>
        </p:nvSpPr>
        <p:spPr>
          <a:xfrm>
            <a:off x="415649" y="490491"/>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A92D31"/>
              </a:buClr>
              <a:buSzPts val="3657"/>
              <a:buFont typeface="Helvetica Neue"/>
              <a:buNone/>
            </a:pPr>
            <a:r>
              <a:rPr b="1" lang="en-US">
                <a:solidFill>
                  <a:schemeClr val="lt1"/>
                </a:solidFill>
              </a:rPr>
              <a:t>Permission is required for future use</a:t>
            </a:r>
            <a:endParaRPr>
              <a:solidFill>
                <a:schemeClr val="lt1"/>
              </a:solidFill>
            </a:endParaRPr>
          </a:p>
        </p:txBody>
      </p:sp>
      <p:pic>
        <p:nvPicPr>
          <p:cNvPr descr="Снимок экрана 2023-04-14 в 13.39.34.png" id="303" name="Google Shape;303;p20"/>
          <p:cNvPicPr preferRelativeResize="0"/>
          <p:nvPr/>
        </p:nvPicPr>
        <p:blipFill rotWithShape="1">
          <a:blip r:embed="rId3">
            <a:alphaModFix/>
          </a:blip>
          <a:srcRect b="0" l="0" r="0" t="0"/>
          <a:stretch/>
        </p:blipFill>
        <p:spPr>
          <a:xfrm>
            <a:off x="415640" y="1948033"/>
            <a:ext cx="7036519" cy="3403284"/>
          </a:xfrm>
          <a:prstGeom prst="rect">
            <a:avLst/>
          </a:prstGeom>
          <a:noFill/>
          <a:ln>
            <a:noFill/>
          </a:ln>
        </p:spPr>
      </p:pic>
      <p:sp>
        <p:nvSpPr>
          <p:cNvPr id="304" name="Google Shape;304;p20"/>
          <p:cNvSpPr txBox="1"/>
          <p:nvPr>
            <p:ph idx="1" type="body"/>
          </p:nvPr>
        </p:nvSpPr>
        <p:spPr>
          <a:xfrm>
            <a:off x="7750204" y="1772275"/>
            <a:ext cx="3955200" cy="4772400"/>
          </a:xfrm>
          <a:prstGeom prst="rect">
            <a:avLst/>
          </a:prstGeom>
          <a:noFill/>
          <a:ln>
            <a:noFill/>
          </a:ln>
        </p:spPr>
        <p:txBody>
          <a:bodyPr anchorCtr="0" anchor="t" bIns="0" lIns="0" spcFirstLastPara="1" rIns="0" wrap="square" tIns="0">
            <a:normAutofit/>
          </a:bodyPr>
          <a:lstStyle/>
          <a:p>
            <a:pPr indent="-222250" lvl="3" marL="466725" rtl="0" algn="l">
              <a:lnSpc>
                <a:spcPct val="100000"/>
              </a:lnSpc>
              <a:spcBef>
                <a:spcPts val="0"/>
              </a:spcBef>
              <a:spcAft>
                <a:spcPts val="0"/>
              </a:spcAft>
              <a:buClr>
                <a:schemeClr val="lt1"/>
              </a:buClr>
              <a:buSzPts val="2300"/>
              <a:buFont typeface="Corbel"/>
              <a:buChar char="•"/>
            </a:pPr>
            <a:r>
              <a:rPr b="1" lang="en-US" sz="2300">
                <a:solidFill>
                  <a:schemeClr val="lt1"/>
                </a:solidFill>
              </a:rPr>
              <a:t>Publish</a:t>
            </a:r>
            <a:endParaRPr b="1" sz="2500">
              <a:solidFill>
                <a:schemeClr val="lt1"/>
              </a:solidFill>
            </a:endParaRPr>
          </a:p>
          <a:p>
            <a:pPr indent="-349250" lvl="4" marL="809625" rtl="0" algn="l">
              <a:lnSpc>
                <a:spcPct val="100000"/>
              </a:lnSpc>
              <a:spcBef>
                <a:spcPts val="600"/>
              </a:spcBef>
              <a:spcAft>
                <a:spcPts val="0"/>
              </a:spcAft>
              <a:buClr>
                <a:schemeClr val="lt1"/>
              </a:buClr>
              <a:buSzPts val="2100"/>
              <a:buFont typeface="Corbel"/>
              <a:buChar char="•"/>
            </a:pPr>
            <a:r>
              <a:rPr b="1" lang="en-US" sz="2100">
                <a:solidFill>
                  <a:schemeClr val="lt1"/>
                </a:solidFill>
              </a:rPr>
              <a:t>Educational use</a:t>
            </a:r>
            <a:endParaRPr b="1" sz="2100">
              <a:solidFill>
                <a:schemeClr val="lt1"/>
              </a:solidFill>
            </a:endParaRPr>
          </a:p>
          <a:p>
            <a:pPr indent="-349250" lvl="4" marL="809625" rtl="0" algn="l">
              <a:lnSpc>
                <a:spcPct val="100000"/>
              </a:lnSpc>
              <a:spcBef>
                <a:spcPts val="600"/>
              </a:spcBef>
              <a:spcAft>
                <a:spcPts val="0"/>
              </a:spcAft>
              <a:buClr>
                <a:schemeClr val="lt1"/>
              </a:buClr>
              <a:buSzPts val="2100"/>
              <a:buFont typeface="Corbel"/>
              <a:buChar char="•"/>
            </a:pPr>
            <a:r>
              <a:rPr b="1" lang="en-US" sz="2100">
                <a:solidFill>
                  <a:schemeClr val="lt1"/>
                </a:solidFill>
              </a:rPr>
              <a:t>Publicity</a:t>
            </a:r>
            <a:endParaRPr b="1" sz="2100">
              <a:solidFill>
                <a:schemeClr val="lt1"/>
              </a:solidFill>
            </a:endParaRPr>
          </a:p>
          <a:p>
            <a:pPr indent="-222250" lvl="3" marL="466725" rtl="0" algn="l">
              <a:lnSpc>
                <a:spcPct val="100000"/>
              </a:lnSpc>
              <a:spcBef>
                <a:spcPts val="600"/>
              </a:spcBef>
              <a:spcAft>
                <a:spcPts val="0"/>
              </a:spcAft>
              <a:buClr>
                <a:schemeClr val="lt1"/>
              </a:buClr>
              <a:buSzPts val="2300"/>
              <a:buFont typeface="Corbel"/>
              <a:buChar char="•"/>
            </a:pPr>
            <a:r>
              <a:rPr b="1" lang="en-US" sz="2300">
                <a:solidFill>
                  <a:schemeClr val="lt1"/>
                </a:solidFill>
              </a:rPr>
              <a:t>Broadcast</a:t>
            </a:r>
            <a:endParaRPr b="1" sz="2500">
              <a:solidFill>
                <a:schemeClr val="lt1"/>
              </a:solidFill>
            </a:endParaRPr>
          </a:p>
          <a:p>
            <a:pPr indent="-349250" lvl="4" marL="809625" rtl="0" algn="l">
              <a:lnSpc>
                <a:spcPct val="100000"/>
              </a:lnSpc>
              <a:spcBef>
                <a:spcPts val="600"/>
              </a:spcBef>
              <a:spcAft>
                <a:spcPts val="0"/>
              </a:spcAft>
              <a:buClr>
                <a:schemeClr val="lt1"/>
              </a:buClr>
              <a:buSzPts val="2100"/>
              <a:buFont typeface="Corbel"/>
              <a:buChar char="•"/>
            </a:pPr>
            <a:r>
              <a:rPr b="1" lang="en-US" sz="2100">
                <a:solidFill>
                  <a:schemeClr val="lt1"/>
                </a:solidFill>
              </a:rPr>
              <a:t>Radio, TV, internet..</a:t>
            </a:r>
            <a:endParaRPr b="1" sz="2100">
              <a:solidFill>
                <a:schemeClr val="lt1"/>
              </a:solidFill>
            </a:endParaRPr>
          </a:p>
          <a:p>
            <a:pPr indent="-222250" lvl="3" marL="466725" rtl="0" algn="l">
              <a:lnSpc>
                <a:spcPct val="100000"/>
              </a:lnSpc>
              <a:spcBef>
                <a:spcPts val="600"/>
              </a:spcBef>
              <a:spcAft>
                <a:spcPts val="0"/>
              </a:spcAft>
              <a:buClr>
                <a:schemeClr val="lt1"/>
              </a:buClr>
              <a:buSzPts val="2300"/>
              <a:buFont typeface="Corbel"/>
              <a:buChar char="•"/>
            </a:pPr>
            <a:r>
              <a:rPr b="1" lang="en-US" sz="2300">
                <a:solidFill>
                  <a:schemeClr val="lt1"/>
                </a:solidFill>
              </a:rPr>
              <a:t>Archive</a:t>
            </a:r>
            <a:endParaRPr b="1" sz="2500">
              <a:solidFill>
                <a:schemeClr val="lt1"/>
              </a:solidFill>
            </a:endParaRPr>
          </a:p>
          <a:p>
            <a:pPr indent="-222250" lvl="3" marL="466725" rtl="0" algn="l">
              <a:lnSpc>
                <a:spcPct val="100000"/>
              </a:lnSpc>
              <a:spcBef>
                <a:spcPts val="600"/>
              </a:spcBef>
              <a:spcAft>
                <a:spcPts val="0"/>
              </a:spcAft>
              <a:buClr>
                <a:schemeClr val="lt1"/>
              </a:buClr>
              <a:buSzPts val="2300"/>
              <a:buFont typeface="Corbel"/>
              <a:buChar char="•"/>
            </a:pPr>
            <a:r>
              <a:rPr b="1" lang="en-US" sz="2300">
                <a:solidFill>
                  <a:schemeClr val="lt1"/>
                </a:solidFill>
              </a:rPr>
              <a:t>Share with others</a:t>
            </a:r>
            <a:endParaRPr b="1" sz="2500">
              <a:solidFill>
                <a:schemeClr val="lt1"/>
              </a:solidFill>
            </a:endParaRPr>
          </a:p>
          <a:p>
            <a:pPr indent="-222250" lvl="3" marL="466725" rtl="0" algn="l">
              <a:lnSpc>
                <a:spcPct val="100000"/>
              </a:lnSpc>
              <a:spcBef>
                <a:spcPts val="600"/>
              </a:spcBef>
              <a:spcAft>
                <a:spcPts val="0"/>
              </a:spcAft>
              <a:buClr>
                <a:schemeClr val="lt1"/>
              </a:buClr>
              <a:buSzPts val="2300"/>
              <a:buFont typeface="Corbel"/>
              <a:buChar char="•"/>
            </a:pPr>
            <a:r>
              <a:rPr b="1" lang="en-US" sz="2300">
                <a:solidFill>
                  <a:schemeClr val="lt1"/>
                </a:solidFill>
              </a:rPr>
              <a:t>Research</a:t>
            </a:r>
            <a:endParaRPr b="1" sz="2500">
              <a:solidFill>
                <a:schemeClr val="lt1"/>
              </a:solidFill>
            </a:endParaRPr>
          </a:p>
          <a:p>
            <a:pPr indent="-222250" lvl="3" marL="466725" rtl="0" algn="l">
              <a:lnSpc>
                <a:spcPct val="100000"/>
              </a:lnSpc>
              <a:spcBef>
                <a:spcPts val="600"/>
              </a:spcBef>
              <a:spcAft>
                <a:spcPts val="0"/>
              </a:spcAft>
              <a:buClr>
                <a:schemeClr val="lt1"/>
              </a:buClr>
              <a:buSzPts val="2300"/>
              <a:buFont typeface="Corbel"/>
              <a:buChar char="•"/>
            </a:pPr>
            <a:r>
              <a:rPr b="1" lang="en-US" sz="2300">
                <a:solidFill>
                  <a:schemeClr val="lt1"/>
                </a:solidFill>
              </a:rPr>
              <a:t>Learn/perform</a:t>
            </a:r>
            <a:endParaRPr b="1" sz="2100">
              <a:solidFill>
                <a:schemeClr val="lt1"/>
              </a:solidFill>
            </a:endParaRPr>
          </a:p>
        </p:txBody>
      </p:sp>
      <p:pic>
        <p:nvPicPr>
          <p:cNvPr id="305" name="Google Shape;305;p20"/>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1"/>
          <p:cNvSpPr txBox="1"/>
          <p:nvPr>
            <p:ph type="title"/>
          </p:nvPr>
        </p:nvSpPr>
        <p:spPr>
          <a:xfrm>
            <a:off x="414649" y="227441"/>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A92D31"/>
              </a:buClr>
              <a:buSzPts val="3657"/>
              <a:buFont typeface="Helvetica Neue"/>
              <a:buNone/>
            </a:pPr>
            <a:r>
              <a:rPr b="1" lang="en-US">
                <a:solidFill>
                  <a:schemeClr val="lt1"/>
                </a:solidFill>
              </a:rPr>
              <a:t>Ethics regarding adequate representation</a:t>
            </a:r>
            <a:endParaRPr>
              <a:solidFill>
                <a:schemeClr val="lt1"/>
              </a:solidFill>
            </a:endParaRPr>
          </a:p>
        </p:txBody>
      </p:sp>
      <p:sp>
        <p:nvSpPr>
          <p:cNvPr id="311" name="Google Shape;311;p21"/>
          <p:cNvSpPr txBox="1"/>
          <p:nvPr>
            <p:ph idx="1" type="body"/>
          </p:nvPr>
        </p:nvSpPr>
        <p:spPr>
          <a:xfrm>
            <a:off x="7860179" y="1687400"/>
            <a:ext cx="3955200" cy="4772400"/>
          </a:xfrm>
          <a:prstGeom prst="rect">
            <a:avLst/>
          </a:prstGeom>
          <a:noFill/>
          <a:ln>
            <a:noFill/>
          </a:ln>
        </p:spPr>
        <p:txBody>
          <a:bodyPr anchorCtr="0" anchor="t" bIns="0" lIns="0" spcFirstLastPara="1" rIns="0" wrap="square" tIns="0">
            <a:normAutofit/>
          </a:bodyPr>
          <a:lstStyle/>
          <a:p>
            <a:pPr indent="-228600" lvl="0" marL="215900" rtl="0" algn="l">
              <a:lnSpc>
                <a:spcPct val="90000"/>
              </a:lnSpc>
              <a:spcBef>
                <a:spcPts val="0"/>
              </a:spcBef>
              <a:spcAft>
                <a:spcPts val="0"/>
              </a:spcAft>
              <a:buClr>
                <a:schemeClr val="lt1"/>
              </a:buClr>
              <a:buSzPts val="2400"/>
              <a:buFont typeface="Corbel"/>
              <a:buChar char="•"/>
            </a:pPr>
            <a:r>
              <a:rPr lang="en-US" sz="2400">
                <a:solidFill>
                  <a:schemeClr val="lt1"/>
                </a:solidFill>
              </a:rPr>
              <a:t>Getting it right</a:t>
            </a:r>
            <a:endParaRPr sz="2400">
              <a:solidFill>
                <a:schemeClr val="lt1"/>
              </a:solidFill>
            </a:endParaRPr>
          </a:p>
          <a:p>
            <a:pPr indent="-228600" lvl="1" marL="215900" rtl="0" algn="l">
              <a:lnSpc>
                <a:spcPct val="100000"/>
              </a:lnSpc>
              <a:spcBef>
                <a:spcPts val="1200"/>
              </a:spcBef>
              <a:spcAft>
                <a:spcPts val="0"/>
              </a:spcAft>
              <a:buClr>
                <a:schemeClr val="lt1"/>
              </a:buClr>
              <a:buSzPts val="2400"/>
              <a:buFont typeface="Corbel"/>
              <a:buChar char="•"/>
            </a:pPr>
            <a:r>
              <a:rPr lang="en-US" sz="2400">
                <a:solidFill>
                  <a:schemeClr val="lt1"/>
                </a:solidFill>
              </a:rPr>
              <a:t>Names</a:t>
            </a:r>
            <a:endParaRPr sz="2400">
              <a:solidFill>
                <a:schemeClr val="lt1"/>
              </a:solidFill>
            </a:endParaRPr>
          </a:p>
          <a:p>
            <a:pPr indent="-228600" lvl="1" marL="215900" rtl="0" algn="l">
              <a:lnSpc>
                <a:spcPct val="100000"/>
              </a:lnSpc>
              <a:spcBef>
                <a:spcPts val="1200"/>
              </a:spcBef>
              <a:spcAft>
                <a:spcPts val="0"/>
              </a:spcAft>
              <a:buClr>
                <a:schemeClr val="lt1"/>
              </a:buClr>
              <a:buSzPts val="2400"/>
              <a:buFont typeface="Corbel"/>
              <a:buChar char="•"/>
            </a:pPr>
            <a:r>
              <a:rPr lang="en-US" sz="2400">
                <a:solidFill>
                  <a:schemeClr val="lt1"/>
                </a:solidFill>
              </a:rPr>
              <a:t>Function</a:t>
            </a:r>
            <a:endParaRPr sz="2400">
              <a:solidFill>
                <a:schemeClr val="lt1"/>
              </a:solidFill>
            </a:endParaRPr>
          </a:p>
          <a:p>
            <a:pPr indent="-228600" lvl="1" marL="215900" rtl="0" algn="l">
              <a:lnSpc>
                <a:spcPct val="100000"/>
              </a:lnSpc>
              <a:spcBef>
                <a:spcPts val="1200"/>
              </a:spcBef>
              <a:spcAft>
                <a:spcPts val="0"/>
              </a:spcAft>
              <a:buClr>
                <a:schemeClr val="lt1"/>
              </a:buClr>
              <a:buSzPts val="2400"/>
              <a:buFont typeface="Corbel"/>
              <a:buChar char="•"/>
            </a:pPr>
            <a:r>
              <a:rPr lang="en-US" sz="2400">
                <a:solidFill>
                  <a:schemeClr val="lt1"/>
                </a:solidFill>
              </a:rPr>
              <a:t>Process</a:t>
            </a:r>
            <a:endParaRPr sz="2400">
              <a:solidFill>
                <a:schemeClr val="lt1"/>
              </a:solidFill>
            </a:endParaRPr>
          </a:p>
          <a:p>
            <a:pPr indent="-228600" lvl="1" marL="215900" rtl="0" algn="l">
              <a:lnSpc>
                <a:spcPct val="100000"/>
              </a:lnSpc>
              <a:spcBef>
                <a:spcPts val="1200"/>
              </a:spcBef>
              <a:spcAft>
                <a:spcPts val="0"/>
              </a:spcAft>
              <a:buClr>
                <a:schemeClr val="lt1"/>
              </a:buClr>
              <a:buSzPts val="2400"/>
              <a:buFont typeface="Corbel"/>
              <a:buChar char="•"/>
            </a:pPr>
            <a:r>
              <a:rPr lang="en-US" sz="2400">
                <a:solidFill>
                  <a:schemeClr val="lt1"/>
                </a:solidFill>
              </a:rPr>
              <a:t>Meaning and significance</a:t>
            </a:r>
            <a:endParaRPr sz="2400">
              <a:solidFill>
                <a:schemeClr val="lt1"/>
              </a:solidFill>
            </a:endParaRPr>
          </a:p>
        </p:txBody>
      </p:sp>
      <p:pic>
        <p:nvPicPr>
          <p:cNvPr descr="Picture 4" id="312" name="Google Shape;312;p21"/>
          <p:cNvPicPr preferRelativeResize="0"/>
          <p:nvPr/>
        </p:nvPicPr>
        <p:blipFill rotWithShape="1">
          <a:blip r:embed="rId3">
            <a:alphaModFix/>
          </a:blip>
          <a:srcRect b="0" l="0" r="0" t="0"/>
          <a:stretch/>
        </p:blipFill>
        <p:spPr>
          <a:xfrm>
            <a:off x="414640" y="1172632"/>
            <a:ext cx="6878749" cy="4562738"/>
          </a:xfrm>
          <a:prstGeom prst="rect">
            <a:avLst/>
          </a:prstGeom>
          <a:noFill/>
          <a:ln>
            <a:noFill/>
          </a:ln>
        </p:spPr>
      </p:pic>
      <p:sp>
        <p:nvSpPr>
          <p:cNvPr id="313" name="Google Shape;313;p21"/>
          <p:cNvSpPr txBox="1"/>
          <p:nvPr/>
        </p:nvSpPr>
        <p:spPr>
          <a:xfrm>
            <a:off x="415602" y="5917050"/>
            <a:ext cx="54258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lt1"/>
                </a:solidFill>
                <a:latin typeface="Corbel"/>
                <a:ea typeface="Corbel"/>
                <a:cs typeface="Corbel"/>
                <a:sym typeface="Corbel"/>
              </a:rPr>
              <a:t>© 2010 by Centre for Research and Development of Culture</a:t>
            </a:r>
            <a:endParaRPr>
              <a:solidFill>
                <a:schemeClr val="lt1"/>
              </a:solidFill>
              <a:latin typeface="Corbel"/>
              <a:ea typeface="Corbel"/>
              <a:cs typeface="Corbel"/>
              <a:sym typeface="Corbel"/>
            </a:endParaRPr>
          </a:p>
        </p:txBody>
      </p:sp>
      <p:pic>
        <p:nvPicPr>
          <p:cNvPr id="314" name="Google Shape;314;p21"/>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2"/>
          <p:cNvSpPr txBox="1"/>
          <p:nvPr>
            <p:ph type="title"/>
          </p:nvPr>
        </p:nvSpPr>
        <p:spPr>
          <a:xfrm>
            <a:off x="415599" y="337491"/>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A92D31"/>
              </a:buClr>
              <a:buSzPts val="3657"/>
              <a:buFont typeface="Helvetica Neue"/>
              <a:buNone/>
            </a:pPr>
            <a:r>
              <a:rPr b="1" lang="en-US">
                <a:solidFill>
                  <a:schemeClr val="lt1"/>
                </a:solidFill>
              </a:rPr>
              <a:t>Permission is required to access the ICH</a:t>
            </a:r>
            <a:endParaRPr>
              <a:solidFill>
                <a:schemeClr val="lt1"/>
              </a:solidFill>
            </a:endParaRPr>
          </a:p>
        </p:txBody>
      </p:sp>
      <p:sp>
        <p:nvSpPr>
          <p:cNvPr id="320" name="Google Shape;320;p22"/>
          <p:cNvSpPr txBox="1"/>
          <p:nvPr>
            <p:ph idx="1" type="body"/>
          </p:nvPr>
        </p:nvSpPr>
        <p:spPr>
          <a:xfrm>
            <a:off x="7597075" y="1797550"/>
            <a:ext cx="3955200" cy="3396900"/>
          </a:xfrm>
          <a:prstGeom prst="rect">
            <a:avLst/>
          </a:prstGeom>
          <a:noFill/>
          <a:ln>
            <a:noFill/>
          </a:ln>
        </p:spPr>
        <p:txBody>
          <a:bodyPr anchorCtr="0" anchor="t" bIns="0" lIns="0" spcFirstLastPara="1" rIns="0" wrap="square" tIns="0">
            <a:normAutofit/>
          </a:bodyPr>
          <a:lstStyle/>
          <a:p>
            <a:pPr indent="-247983" lvl="0" marL="260683" rtl="0" algn="l">
              <a:lnSpc>
                <a:spcPct val="100000"/>
              </a:lnSpc>
              <a:spcBef>
                <a:spcPts val="0"/>
              </a:spcBef>
              <a:spcAft>
                <a:spcPts val="0"/>
              </a:spcAft>
              <a:buClr>
                <a:schemeClr val="lt1"/>
              </a:buClr>
              <a:buSzPts val="2400"/>
              <a:buFont typeface="Corbel"/>
              <a:buChar char="•"/>
            </a:pPr>
            <a:r>
              <a:rPr lang="en-US" sz="2400">
                <a:solidFill>
                  <a:schemeClr val="lt1"/>
                </a:solidFill>
              </a:rPr>
              <a:t>to present the element (to the media and the public)</a:t>
            </a:r>
            <a:endParaRPr sz="2400">
              <a:solidFill>
                <a:schemeClr val="lt1"/>
              </a:solidFill>
            </a:endParaRPr>
          </a:p>
          <a:p>
            <a:pPr indent="-247983" lvl="0" marL="260683" rtl="0" algn="l">
              <a:lnSpc>
                <a:spcPct val="100000"/>
              </a:lnSpc>
              <a:spcBef>
                <a:spcPts val="1200"/>
              </a:spcBef>
              <a:spcAft>
                <a:spcPts val="0"/>
              </a:spcAft>
              <a:buClr>
                <a:schemeClr val="lt1"/>
              </a:buClr>
              <a:buSzPts val="2400"/>
              <a:buFont typeface="Corbel"/>
              <a:buChar char="•"/>
            </a:pPr>
            <a:r>
              <a:rPr lang="en-US" sz="2400">
                <a:solidFill>
                  <a:schemeClr val="lt1"/>
                </a:solidFill>
              </a:rPr>
              <a:t>to be visited (with times and places to visit)</a:t>
            </a:r>
            <a:endParaRPr sz="2400">
              <a:solidFill>
                <a:schemeClr val="lt1"/>
              </a:solidFill>
            </a:endParaRPr>
          </a:p>
          <a:p>
            <a:pPr indent="-247983" lvl="0" marL="260683" rtl="0" algn="l">
              <a:lnSpc>
                <a:spcPct val="100000"/>
              </a:lnSpc>
              <a:spcBef>
                <a:spcPts val="1200"/>
              </a:spcBef>
              <a:spcAft>
                <a:spcPts val="0"/>
              </a:spcAft>
              <a:buClr>
                <a:schemeClr val="lt1"/>
              </a:buClr>
              <a:buSzPts val="2400"/>
              <a:buFont typeface="Corbel"/>
              <a:buChar char="•"/>
            </a:pPr>
            <a:r>
              <a:rPr lang="en-US" sz="2400">
                <a:solidFill>
                  <a:schemeClr val="lt1"/>
                </a:solidFill>
              </a:rPr>
              <a:t>to participate (e.g., in a celebration).</a:t>
            </a:r>
            <a:endParaRPr sz="2400">
              <a:solidFill>
                <a:schemeClr val="lt1"/>
              </a:solidFill>
            </a:endParaRPr>
          </a:p>
        </p:txBody>
      </p:sp>
      <p:sp>
        <p:nvSpPr>
          <p:cNvPr id="321" name="Google Shape;321;p22"/>
          <p:cNvSpPr txBox="1"/>
          <p:nvPr/>
        </p:nvSpPr>
        <p:spPr>
          <a:xfrm>
            <a:off x="712201" y="5783075"/>
            <a:ext cx="58101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chemeClr val="lt1"/>
                </a:solidFill>
                <a:latin typeface="Corbel"/>
                <a:ea typeface="Corbel"/>
                <a:cs typeface="Corbel"/>
                <a:sym typeface="Corbel"/>
              </a:rPr>
              <a:t>© 2016 Stashkevich, “Stone girls”, Gomel region, Belarus</a:t>
            </a:r>
            <a:endParaRPr>
              <a:solidFill>
                <a:schemeClr val="lt1"/>
              </a:solidFill>
              <a:latin typeface="Corbel"/>
              <a:ea typeface="Corbel"/>
              <a:cs typeface="Corbel"/>
              <a:sym typeface="Corbel"/>
            </a:endParaRPr>
          </a:p>
        </p:txBody>
      </p:sp>
      <p:pic>
        <p:nvPicPr>
          <p:cNvPr descr="Объект 6" id="322" name="Google Shape;322;p22"/>
          <p:cNvPicPr preferRelativeResize="0"/>
          <p:nvPr/>
        </p:nvPicPr>
        <p:blipFill rotWithShape="1">
          <a:blip r:embed="rId3">
            <a:alphaModFix/>
          </a:blip>
          <a:srcRect b="0" l="0" r="0" t="0"/>
          <a:stretch/>
        </p:blipFill>
        <p:spPr>
          <a:xfrm>
            <a:off x="767210" y="1189919"/>
            <a:ext cx="5699948" cy="4274963"/>
          </a:xfrm>
          <a:prstGeom prst="rect">
            <a:avLst/>
          </a:prstGeom>
          <a:noFill/>
          <a:ln>
            <a:noFill/>
          </a:ln>
        </p:spPr>
      </p:pic>
      <p:pic>
        <p:nvPicPr>
          <p:cNvPr id="323" name="Google Shape;323;p22"/>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23"/>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
        <p:nvSpPr>
          <p:cNvPr id="329" name="Google Shape;329;p23"/>
          <p:cNvSpPr txBox="1"/>
          <p:nvPr>
            <p:ph type="title"/>
          </p:nvPr>
        </p:nvSpPr>
        <p:spPr>
          <a:xfrm>
            <a:off x="415599" y="193216"/>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3400"/>
              <a:buFont typeface="Helvetica Neue"/>
              <a:buNone/>
            </a:pPr>
            <a:r>
              <a:rPr b="1" lang="en-US">
                <a:solidFill>
                  <a:schemeClr val="lt1"/>
                </a:solidFill>
              </a:rPr>
              <a:t>Ethics regarding inappropriate behavior</a:t>
            </a:r>
            <a:endParaRPr>
              <a:solidFill>
                <a:schemeClr val="lt1"/>
              </a:solidFill>
            </a:endParaRPr>
          </a:p>
        </p:txBody>
      </p:sp>
      <p:pic>
        <p:nvPicPr>
          <p:cNvPr descr="Espace réservé pour une image  10" id="330" name="Google Shape;330;p23"/>
          <p:cNvPicPr preferRelativeResize="0"/>
          <p:nvPr/>
        </p:nvPicPr>
        <p:blipFill rotWithShape="1">
          <a:blip r:embed="rId4">
            <a:alphaModFix/>
          </a:blip>
          <a:srcRect b="0" l="0" r="0" t="0"/>
          <a:stretch/>
        </p:blipFill>
        <p:spPr>
          <a:xfrm>
            <a:off x="1865198" y="1096816"/>
            <a:ext cx="8693253" cy="4889955"/>
          </a:xfrm>
          <a:prstGeom prst="rect">
            <a:avLst/>
          </a:prstGeom>
          <a:noFill/>
          <a:ln>
            <a:noFill/>
          </a:ln>
        </p:spPr>
      </p:pic>
      <p:sp>
        <p:nvSpPr>
          <p:cNvPr id="331" name="Google Shape;331;p23"/>
          <p:cNvSpPr txBox="1"/>
          <p:nvPr>
            <p:ph idx="1" type="body"/>
          </p:nvPr>
        </p:nvSpPr>
        <p:spPr>
          <a:xfrm>
            <a:off x="2282825" y="6232525"/>
            <a:ext cx="6480300" cy="234000"/>
          </a:xfrm>
          <a:prstGeom prst="rect">
            <a:avLst/>
          </a:prstGeom>
          <a:noFill/>
          <a:ln>
            <a:noFill/>
          </a:ln>
        </p:spPr>
        <p:txBody>
          <a:bodyPr anchorCtr="0" anchor="ctr" bIns="0" lIns="0" spcFirstLastPara="1" rIns="0" wrap="square" tIns="0">
            <a:normAutofit fontScale="92500" lnSpcReduction="20000"/>
          </a:bodyPr>
          <a:lstStyle/>
          <a:p>
            <a:pPr indent="-151463" lvl="0" marL="159017" marR="0" rtl="0" algn="l">
              <a:lnSpc>
                <a:spcPct val="100000"/>
              </a:lnSpc>
              <a:spcBef>
                <a:spcPts val="0"/>
              </a:spcBef>
              <a:spcAft>
                <a:spcPts val="0"/>
              </a:spcAft>
              <a:buClr>
                <a:schemeClr val="lt1"/>
              </a:buClr>
              <a:buSzPct val="100000"/>
              <a:buFont typeface="Arial"/>
              <a:buChar char="•"/>
            </a:pPr>
            <a:r>
              <a:rPr b="1" i="0" lang="en-US" sz="1586" u="none" cap="none" strike="noStrike">
                <a:solidFill>
                  <a:schemeClr val="lt1"/>
                </a:solidFill>
                <a:latin typeface="Arial"/>
                <a:ea typeface="Arial"/>
                <a:cs typeface="Arial"/>
                <a:sym typeface="Arial"/>
              </a:rPr>
              <a:t>Spring rite of ‘Jurauski Karahod’, Belarus, 2019</a:t>
            </a:r>
            <a:endParaRPr>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4"/>
          <p:cNvSpPr txBox="1"/>
          <p:nvPr>
            <p:ph type="title"/>
          </p:nvPr>
        </p:nvSpPr>
        <p:spPr>
          <a:xfrm>
            <a:off x="286949" y="316091"/>
            <a:ext cx="11618100" cy="7635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3149"/>
              <a:buFont typeface="Helvetica Neue"/>
              <a:buNone/>
            </a:pPr>
            <a:r>
              <a:rPr b="1" lang="en-US">
                <a:solidFill>
                  <a:schemeClr val="lt1"/>
                </a:solidFill>
              </a:rPr>
              <a:t>Ethics regarding proper representation and commercial use</a:t>
            </a:r>
            <a:endParaRPr>
              <a:solidFill>
                <a:schemeClr val="lt1"/>
              </a:solidFill>
            </a:endParaRPr>
          </a:p>
        </p:txBody>
      </p:sp>
      <p:pic>
        <p:nvPicPr>
          <p:cNvPr descr="Изображение" id="337" name="Google Shape;337;p24"/>
          <p:cNvPicPr preferRelativeResize="0"/>
          <p:nvPr/>
        </p:nvPicPr>
        <p:blipFill rotWithShape="1">
          <a:blip r:embed="rId3">
            <a:alphaModFix/>
          </a:blip>
          <a:srcRect b="0" l="0" r="0" t="0"/>
          <a:stretch/>
        </p:blipFill>
        <p:spPr>
          <a:xfrm>
            <a:off x="2192954" y="1127825"/>
            <a:ext cx="7806096" cy="5206049"/>
          </a:xfrm>
          <a:prstGeom prst="rect">
            <a:avLst/>
          </a:prstGeom>
          <a:noFill/>
          <a:ln>
            <a:noFill/>
          </a:ln>
        </p:spPr>
      </p:pic>
      <p:sp>
        <p:nvSpPr>
          <p:cNvPr id="338" name="Google Shape;338;p24"/>
          <p:cNvSpPr txBox="1"/>
          <p:nvPr>
            <p:ph idx="1" type="body"/>
          </p:nvPr>
        </p:nvSpPr>
        <p:spPr>
          <a:xfrm>
            <a:off x="2282825" y="6461125"/>
            <a:ext cx="6480300" cy="234000"/>
          </a:xfrm>
          <a:prstGeom prst="rect">
            <a:avLst/>
          </a:prstGeom>
          <a:noFill/>
          <a:ln>
            <a:noFill/>
          </a:ln>
        </p:spPr>
        <p:txBody>
          <a:bodyPr anchorCtr="0" anchor="ctr" bIns="0" lIns="0" spcFirstLastPara="1" rIns="0" wrap="square" tIns="0">
            <a:normAutofit fontScale="92500" lnSpcReduction="20000"/>
          </a:bodyPr>
          <a:lstStyle/>
          <a:p>
            <a:pPr indent="-151463" lvl="0" marL="159017" marR="0" rtl="0" algn="l">
              <a:lnSpc>
                <a:spcPct val="100000"/>
              </a:lnSpc>
              <a:spcBef>
                <a:spcPts val="0"/>
              </a:spcBef>
              <a:spcAft>
                <a:spcPts val="0"/>
              </a:spcAft>
              <a:buClr>
                <a:schemeClr val="lt1"/>
              </a:buClr>
              <a:buSzPct val="100000"/>
              <a:buFont typeface="Corbel"/>
              <a:buChar char="•"/>
            </a:pPr>
            <a:r>
              <a:rPr b="1" i="0" lang="en-US" sz="1586" u="none" cap="none" strike="noStrike">
                <a:solidFill>
                  <a:schemeClr val="lt1"/>
                </a:solidFill>
              </a:rPr>
              <a:t>Slavgorod Blue Spring, Mogiliev region</a:t>
            </a:r>
            <a:endParaRPr>
              <a:solidFill>
                <a:schemeClr val="lt1"/>
              </a:solidFill>
            </a:endParaRPr>
          </a:p>
        </p:txBody>
      </p:sp>
      <p:pic>
        <p:nvPicPr>
          <p:cNvPr id="339" name="Google Shape;339;p24"/>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5"/>
          <p:cNvSpPr txBox="1"/>
          <p:nvPr>
            <p:ph type="title"/>
          </p:nvPr>
        </p:nvSpPr>
        <p:spPr>
          <a:xfrm>
            <a:off x="415599" y="269616"/>
            <a:ext cx="11618100" cy="7635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3149"/>
              <a:buFont typeface="Helvetica Neue"/>
              <a:buNone/>
            </a:pPr>
            <a:r>
              <a:rPr b="1" lang="en-US" sz="3400">
                <a:solidFill>
                  <a:schemeClr val="lt1"/>
                </a:solidFill>
              </a:rPr>
              <a:t>Ethics regarding proper representation and commercial use</a:t>
            </a:r>
            <a:endParaRPr sz="3400">
              <a:solidFill>
                <a:schemeClr val="lt1"/>
              </a:solidFill>
            </a:endParaRPr>
          </a:p>
        </p:txBody>
      </p:sp>
      <p:pic>
        <p:nvPicPr>
          <p:cNvPr descr="Picture 10" id="345" name="Google Shape;345;p25"/>
          <p:cNvPicPr preferRelativeResize="0"/>
          <p:nvPr/>
        </p:nvPicPr>
        <p:blipFill rotWithShape="1">
          <a:blip r:embed="rId3">
            <a:alphaModFix/>
          </a:blip>
          <a:srcRect b="0" l="0" r="0" t="0"/>
          <a:stretch/>
        </p:blipFill>
        <p:spPr>
          <a:xfrm>
            <a:off x="754390" y="986061"/>
            <a:ext cx="5017228" cy="2786969"/>
          </a:xfrm>
          <a:prstGeom prst="rect">
            <a:avLst/>
          </a:prstGeom>
          <a:noFill/>
          <a:ln>
            <a:noFill/>
          </a:ln>
        </p:spPr>
      </p:pic>
      <p:pic>
        <p:nvPicPr>
          <p:cNvPr descr="Picture 2" id="346" name="Google Shape;346;p25"/>
          <p:cNvPicPr preferRelativeResize="0"/>
          <p:nvPr/>
        </p:nvPicPr>
        <p:blipFill rotWithShape="1">
          <a:blip r:embed="rId4">
            <a:alphaModFix/>
          </a:blip>
          <a:srcRect b="0" l="0" r="0" t="0"/>
          <a:stretch/>
        </p:blipFill>
        <p:spPr>
          <a:xfrm>
            <a:off x="5999778" y="956925"/>
            <a:ext cx="5122128" cy="2845242"/>
          </a:xfrm>
          <a:prstGeom prst="rect">
            <a:avLst/>
          </a:prstGeom>
          <a:noFill/>
          <a:ln>
            <a:noFill/>
          </a:ln>
        </p:spPr>
      </p:pic>
      <p:pic>
        <p:nvPicPr>
          <p:cNvPr descr="Picture 8" id="347" name="Google Shape;347;p25"/>
          <p:cNvPicPr preferRelativeResize="0"/>
          <p:nvPr/>
        </p:nvPicPr>
        <p:blipFill rotWithShape="1">
          <a:blip r:embed="rId5">
            <a:alphaModFix/>
          </a:blip>
          <a:srcRect b="0" l="0" r="0" t="0"/>
          <a:stretch/>
        </p:blipFill>
        <p:spPr>
          <a:xfrm>
            <a:off x="602750" y="3896917"/>
            <a:ext cx="5320508" cy="2955433"/>
          </a:xfrm>
          <a:prstGeom prst="rect">
            <a:avLst/>
          </a:prstGeom>
          <a:noFill/>
          <a:ln>
            <a:noFill/>
          </a:ln>
        </p:spPr>
      </p:pic>
      <p:pic>
        <p:nvPicPr>
          <p:cNvPr descr="Picture 6" id="348" name="Google Shape;348;p25"/>
          <p:cNvPicPr preferRelativeResize="0"/>
          <p:nvPr/>
        </p:nvPicPr>
        <p:blipFill rotWithShape="1">
          <a:blip r:embed="rId6">
            <a:alphaModFix/>
          </a:blip>
          <a:srcRect b="0" l="0" r="0" t="0"/>
          <a:stretch/>
        </p:blipFill>
        <p:spPr>
          <a:xfrm>
            <a:off x="6151122" y="3943050"/>
            <a:ext cx="5154402" cy="286316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6"/>
          <p:cNvSpPr txBox="1"/>
          <p:nvPr>
            <p:ph type="title"/>
          </p:nvPr>
        </p:nvSpPr>
        <p:spPr>
          <a:xfrm>
            <a:off x="398624" y="685666"/>
            <a:ext cx="116181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3675"/>
              <a:buFont typeface="Helvetica Neue"/>
              <a:buNone/>
            </a:pPr>
            <a:r>
              <a:rPr b="1" lang="en-US">
                <a:solidFill>
                  <a:schemeClr val="lt1"/>
                </a:solidFill>
              </a:rPr>
              <a:t>What risks are we looking at?</a:t>
            </a:r>
            <a:endParaRPr>
              <a:solidFill>
                <a:schemeClr val="lt1"/>
              </a:solidFill>
            </a:endParaRPr>
          </a:p>
        </p:txBody>
      </p:sp>
      <p:sp>
        <p:nvSpPr>
          <p:cNvPr id="354" name="Google Shape;354;p26"/>
          <p:cNvSpPr txBox="1"/>
          <p:nvPr>
            <p:ph idx="1" type="body"/>
          </p:nvPr>
        </p:nvSpPr>
        <p:spPr>
          <a:xfrm>
            <a:off x="2282825" y="2016125"/>
            <a:ext cx="8244123" cy="4256527"/>
          </a:xfrm>
          <a:prstGeom prst="rect">
            <a:avLst/>
          </a:prstGeom>
          <a:noFill/>
          <a:ln>
            <a:noFill/>
          </a:ln>
        </p:spPr>
        <p:txBody>
          <a:bodyPr anchorCtr="0" anchor="t" bIns="0" lIns="0" spcFirstLastPara="1" rIns="0" wrap="square" tIns="0">
            <a:normAutofit/>
          </a:bodyPr>
          <a:lstStyle/>
          <a:p>
            <a:pPr indent="-329865" lvl="0" marL="310815" rtl="0" algn="l">
              <a:lnSpc>
                <a:spcPct val="100000"/>
              </a:lnSpc>
              <a:spcBef>
                <a:spcPts val="0"/>
              </a:spcBef>
              <a:spcAft>
                <a:spcPts val="0"/>
              </a:spcAft>
              <a:buClr>
                <a:srgbClr val="02DEDB"/>
              </a:buClr>
              <a:buSzPts val="3400"/>
              <a:buFont typeface="Corbel"/>
              <a:buChar char="•"/>
            </a:pPr>
            <a:r>
              <a:rPr b="1" lang="en-US" sz="2300">
                <a:solidFill>
                  <a:schemeClr val="lt1"/>
                </a:solidFill>
              </a:rPr>
              <a:t>Unsustainable tourism,</a:t>
            </a:r>
            <a:endParaRPr b="1" sz="2300">
              <a:solidFill>
                <a:schemeClr val="lt1"/>
              </a:solidFill>
            </a:endParaRPr>
          </a:p>
          <a:p>
            <a:pPr indent="-329865" lvl="0" marL="310815" rtl="0" algn="l">
              <a:lnSpc>
                <a:spcPct val="100000"/>
              </a:lnSpc>
              <a:spcBef>
                <a:spcPts val="1200"/>
              </a:spcBef>
              <a:spcAft>
                <a:spcPts val="0"/>
              </a:spcAft>
              <a:buClr>
                <a:srgbClr val="02DEDB"/>
              </a:buClr>
              <a:buSzPts val="3400"/>
              <a:buFont typeface="Corbel"/>
              <a:buChar char="•"/>
            </a:pPr>
            <a:r>
              <a:rPr b="1" lang="en-US" sz="2300">
                <a:solidFill>
                  <a:schemeClr val="lt1"/>
                </a:solidFill>
              </a:rPr>
              <a:t>Commercial benefit of third parties,</a:t>
            </a:r>
            <a:endParaRPr b="1" sz="2300">
              <a:solidFill>
                <a:schemeClr val="lt1"/>
              </a:solidFill>
            </a:endParaRPr>
          </a:p>
          <a:p>
            <a:pPr indent="-329865" lvl="0" marL="310815" rtl="0" algn="l">
              <a:lnSpc>
                <a:spcPct val="100000"/>
              </a:lnSpc>
              <a:spcBef>
                <a:spcPts val="1200"/>
              </a:spcBef>
              <a:spcAft>
                <a:spcPts val="0"/>
              </a:spcAft>
              <a:buClr>
                <a:srgbClr val="02DEDB"/>
              </a:buClr>
              <a:buSzPts val="3400"/>
              <a:buFont typeface="Corbel"/>
              <a:buChar char="•"/>
            </a:pPr>
            <a:r>
              <a:rPr b="1" lang="en-US" sz="2300">
                <a:solidFill>
                  <a:schemeClr val="lt1"/>
                </a:solidFill>
              </a:rPr>
              <a:t>Unethical use</a:t>
            </a:r>
            <a:endParaRPr b="1" sz="2300">
              <a:solidFill>
                <a:schemeClr val="lt1"/>
              </a:solidFill>
            </a:endParaRPr>
          </a:p>
          <a:p>
            <a:pPr indent="-329865" lvl="0" marL="310815" rtl="0" algn="l">
              <a:lnSpc>
                <a:spcPct val="100000"/>
              </a:lnSpc>
              <a:spcBef>
                <a:spcPts val="1200"/>
              </a:spcBef>
              <a:spcAft>
                <a:spcPts val="0"/>
              </a:spcAft>
              <a:buClr>
                <a:srgbClr val="02DEDB"/>
              </a:buClr>
              <a:buSzPts val="3400"/>
              <a:buFont typeface="Corbel"/>
              <a:buChar char="•"/>
            </a:pPr>
            <a:r>
              <a:rPr b="1" lang="en-US" sz="2300">
                <a:solidFill>
                  <a:schemeClr val="lt1"/>
                </a:solidFill>
              </a:rPr>
              <a:t>Environmental threat and loss of context</a:t>
            </a:r>
            <a:endParaRPr sz="2300">
              <a:solidFill>
                <a:schemeClr val="lt1"/>
              </a:solidFill>
            </a:endParaRPr>
          </a:p>
        </p:txBody>
      </p:sp>
      <p:pic>
        <p:nvPicPr>
          <p:cNvPr id="355" name="Google Shape;355;p26"/>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7"/>
          <p:cNvSpPr txBox="1"/>
          <p:nvPr>
            <p:ph type="title"/>
          </p:nvPr>
        </p:nvSpPr>
        <p:spPr>
          <a:xfrm>
            <a:off x="286899" y="660216"/>
            <a:ext cx="116181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3675"/>
              <a:buFont typeface="Helvetica Neue"/>
              <a:buNone/>
            </a:pPr>
            <a:r>
              <a:rPr b="1" lang="en-US">
                <a:solidFill>
                  <a:schemeClr val="lt1"/>
                </a:solidFill>
              </a:rPr>
              <a:t>Rights and respect</a:t>
            </a:r>
            <a:endParaRPr>
              <a:solidFill>
                <a:schemeClr val="lt1"/>
              </a:solidFill>
            </a:endParaRPr>
          </a:p>
        </p:txBody>
      </p:sp>
      <p:sp>
        <p:nvSpPr>
          <p:cNvPr id="361" name="Google Shape;361;p27"/>
          <p:cNvSpPr txBox="1"/>
          <p:nvPr>
            <p:ph idx="1" type="body"/>
          </p:nvPr>
        </p:nvSpPr>
        <p:spPr>
          <a:xfrm>
            <a:off x="2281238" y="1905000"/>
            <a:ext cx="8432938" cy="3508653"/>
          </a:xfrm>
          <a:prstGeom prst="rect">
            <a:avLst/>
          </a:prstGeom>
          <a:noFill/>
          <a:ln>
            <a:noFill/>
          </a:ln>
        </p:spPr>
        <p:txBody>
          <a:bodyPr anchorCtr="0" anchor="t" bIns="0" lIns="0" spcFirstLastPara="1" rIns="0" wrap="square" tIns="0">
            <a:normAutofit/>
          </a:bodyPr>
          <a:lstStyle/>
          <a:p>
            <a:pPr indent="-215900" lvl="3" marL="466725" rtl="0" algn="l">
              <a:lnSpc>
                <a:spcPct val="100000"/>
              </a:lnSpc>
              <a:spcBef>
                <a:spcPts val="0"/>
              </a:spcBef>
              <a:spcAft>
                <a:spcPts val="0"/>
              </a:spcAft>
              <a:buClr>
                <a:srgbClr val="02DEDB"/>
              </a:buClr>
              <a:buSzPts val="2200"/>
              <a:buFont typeface="Corbel"/>
              <a:buChar char="•"/>
            </a:pPr>
            <a:r>
              <a:rPr b="1" lang="en-US" sz="2200">
                <a:solidFill>
                  <a:schemeClr val="lt1"/>
                </a:solidFill>
              </a:rPr>
              <a:t>Respect for all community members</a:t>
            </a:r>
            <a:endParaRPr sz="2400">
              <a:solidFill>
                <a:schemeClr val="lt1"/>
              </a:solidFill>
            </a:endParaRPr>
          </a:p>
          <a:p>
            <a:pPr indent="-215900" lvl="3" marL="466725" rtl="0" algn="l">
              <a:lnSpc>
                <a:spcPct val="100000"/>
              </a:lnSpc>
              <a:spcBef>
                <a:spcPts val="600"/>
              </a:spcBef>
              <a:spcAft>
                <a:spcPts val="0"/>
              </a:spcAft>
              <a:buClr>
                <a:srgbClr val="02DEDB"/>
              </a:buClr>
              <a:buSzPts val="2200"/>
              <a:buFont typeface="Corbel"/>
              <a:buChar char="•"/>
            </a:pPr>
            <a:r>
              <a:rPr b="1" lang="en-US" sz="2200">
                <a:solidFill>
                  <a:schemeClr val="lt1"/>
                </a:solidFill>
              </a:rPr>
              <a:t>Recognition of community and individual contributions</a:t>
            </a:r>
            <a:endParaRPr>
              <a:solidFill>
                <a:schemeClr val="lt1"/>
              </a:solidFill>
            </a:endParaRPr>
          </a:p>
          <a:p>
            <a:pPr indent="-215900" lvl="3" marL="466725" rtl="0" algn="l">
              <a:lnSpc>
                <a:spcPct val="100000"/>
              </a:lnSpc>
              <a:spcBef>
                <a:spcPts val="600"/>
              </a:spcBef>
              <a:spcAft>
                <a:spcPts val="0"/>
              </a:spcAft>
              <a:buClr>
                <a:srgbClr val="02DEDB"/>
              </a:buClr>
              <a:buSzPts val="2200"/>
              <a:buFont typeface="Corbel"/>
              <a:buChar char="•"/>
            </a:pPr>
            <a:r>
              <a:rPr b="1" lang="en-US" sz="2200">
                <a:solidFill>
                  <a:schemeClr val="lt1"/>
                </a:solidFill>
              </a:rPr>
              <a:t>Representation according to community or practitioner </a:t>
            </a:r>
            <a:endParaRPr sz="2400">
              <a:solidFill>
                <a:schemeClr val="lt1"/>
              </a:solidFill>
            </a:endParaRPr>
          </a:p>
          <a:p>
            <a:pPr indent="-215900" lvl="3" marL="466725" rtl="0" algn="l">
              <a:lnSpc>
                <a:spcPct val="100000"/>
              </a:lnSpc>
              <a:spcBef>
                <a:spcPts val="600"/>
              </a:spcBef>
              <a:spcAft>
                <a:spcPts val="0"/>
              </a:spcAft>
              <a:buClr>
                <a:srgbClr val="02DEDB"/>
              </a:buClr>
              <a:buSzPts val="2200"/>
              <a:buFont typeface="Corbel"/>
              <a:buChar char="•"/>
            </a:pPr>
            <a:r>
              <a:rPr b="1" lang="en-US" sz="2200">
                <a:solidFill>
                  <a:schemeClr val="lt1"/>
                </a:solidFill>
              </a:rPr>
              <a:t>Appropriate use</a:t>
            </a:r>
            <a:endParaRPr sz="2400">
              <a:solidFill>
                <a:schemeClr val="lt1"/>
              </a:solidFill>
            </a:endParaRPr>
          </a:p>
          <a:p>
            <a:pPr indent="-215900" lvl="3" marL="466725" rtl="0" algn="l">
              <a:lnSpc>
                <a:spcPct val="100000"/>
              </a:lnSpc>
              <a:spcBef>
                <a:spcPts val="600"/>
              </a:spcBef>
              <a:spcAft>
                <a:spcPts val="0"/>
              </a:spcAft>
              <a:buClr>
                <a:srgbClr val="02DEDB"/>
              </a:buClr>
              <a:buSzPts val="2200"/>
              <a:buFont typeface="Corbel"/>
              <a:buChar char="•"/>
            </a:pPr>
            <a:r>
              <a:rPr b="1" lang="en-US" sz="2200">
                <a:solidFill>
                  <a:schemeClr val="lt1"/>
                </a:solidFill>
              </a:rPr>
              <a:t>Acknowledgment</a:t>
            </a:r>
            <a:endParaRPr sz="2400">
              <a:solidFill>
                <a:schemeClr val="lt1"/>
              </a:solidFill>
            </a:endParaRPr>
          </a:p>
          <a:p>
            <a:pPr indent="-215900" lvl="3" marL="466725" rtl="0" algn="l">
              <a:lnSpc>
                <a:spcPct val="100000"/>
              </a:lnSpc>
              <a:spcBef>
                <a:spcPts val="600"/>
              </a:spcBef>
              <a:spcAft>
                <a:spcPts val="0"/>
              </a:spcAft>
              <a:buClr>
                <a:srgbClr val="02DEDB"/>
              </a:buClr>
              <a:buSzPts val="2200"/>
              <a:buFont typeface="Corbel"/>
              <a:buChar char="•"/>
            </a:pPr>
            <a:r>
              <a:rPr b="1" lang="en-US" sz="2200">
                <a:solidFill>
                  <a:schemeClr val="lt1"/>
                </a:solidFill>
              </a:rPr>
              <a:t>Attribution</a:t>
            </a:r>
            <a:endParaRPr sz="2400">
              <a:solidFill>
                <a:schemeClr val="lt1"/>
              </a:solidFill>
            </a:endParaRPr>
          </a:p>
          <a:p>
            <a:pPr indent="-215900" lvl="3" marL="466725" rtl="0" algn="l">
              <a:lnSpc>
                <a:spcPct val="100000"/>
              </a:lnSpc>
              <a:spcBef>
                <a:spcPts val="600"/>
              </a:spcBef>
              <a:spcAft>
                <a:spcPts val="0"/>
              </a:spcAft>
              <a:buClr>
                <a:srgbClr val="02DEDB"/>
              </a:buClr>
              <a:buSzPts val="2200"/>
              <a:buFont typeface="Corbel"/>
              <a:buChar char="•"/>
            </a:pPr>
            <a:r>
              <a:rPr b="1" lang="en-US" sz="2200">
                <a:solidFill>
                  <a:schemeClr val="lt1"/>
                </a:solidFill>
              </a:rPr>
              <a:t>Artistic Integrity</a:t>
            </a:r>
            <a:endParaRPr>
              <a:solidFill>
                <a:schemeClr val="lt1"/>
              </a:solidFill>
            </a:endParaRPr>
          </a:p>
        </p:txBody>
      </p:sp>
      <p:pic>
        <p:nvPicPr>
          <p:cNvPr id="362" name="Google Shape;362;p27"/>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8"/>
          <p:cNvSpPr txBox="1"/>
          <p:nvPr>
            <p:ph type="title"/>
          </p:nvPr>
        </p:nvSpPr>
        <p:spPr>
          <a:xfrm>
            <a:off x="286899" y="566841"/>
            <a:ext cx="116181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3675"/>
              <a:buFont typeface="Helvetica Neue"/>
              <a:buNone/>
            </a:pPr>
            <a:r>
              <a:rPr b="1" lang="en-US">
                <a:solidFill>
                  <a:schemeClr val="lt1"/>
                </a:solidFill>
              </a:rPr>
              <a:t>Some tools for minimization of risks …</a:t>
            </a:r>
            <a:endParaRPr b="1">
              <a:solidFill>
                <a:schemeClr val="lt1"/>
              </a:solidFill>
            </a:endParaRPr>
          </a:p>
        </p:txBody>
      </p:sp>
      <p:sp>
        <p:nvSpPr>
          <p:cNvPr id="368" name="Google Shape;368;p28"/>
          <p:cNvSpPr txBox="1"/>
          <p:nvPr>
            <p:ph idx="1" type="body"/>
          </p:nvPr>
        </p:nvSpPr>
        <p:spPr>
          <a:xfrm>
            <a:off x="2281237" y="1905000"/>
            <a:ext cx="7886922" cy="4266754"/>
          </a:xfrm>
          <a:prstGeom prst="rect">
            <a:avLst/>
          </a:prstGeom>
          <a:noFill/>
          <a:ln>
            <a:noFill/>
          </a:ln>
        </p:spPr>
        <p:txBody>
          <a:bodyPr anchorCtr="0" anchor="t" bIns="0" lIns="0" spcFirstLastPara="1" rIns="0" wrap="square" tIns="0">
            <a:normAutofit/>
          </a:bodyPr>
          <a:lstStyle/>
          <a:p>
            <a:pPr indent="-215900" lvl="0" marL="215900" rtl="0" algn="l">
              <a:lnSpc>
                <a:spcPct val="90000"/>
              </a:lnSpc>
              <a:spcBef>
                <a:spcPts val="0"/>
              </a:spcBef>
              <a:spcAft>
                <a:spcPts val="0"/>
              </a:spcAft>
              <a:buClr>
                <a:srgbClr val="02DEDB"/>
              </a:buClr>
              <a:buSzPts val="2000"/>
              <a:buFont typeface="Corbel"/>
              <a:buChar char="•"/>
            </a:pPr>
            <a:r>
              <a:rPr b="1" lang="en-US">
                <a:solidFill>
                  <a:schemeClr val="lt1"/>
                </a:solidFill>
              </a:rPr>
              <a:t>Ensure free, prior and informed consent</a:t>
            </a:r>
            <a:endParaRPr>
              <a:solidFill>
                <a:schemeClr val="lt1"/>
              </a:solidFill>
            </a:endParaRPr>
          </a:p>
          <a:p>
            <a:pPr indent="-88900" lvl="0" marL="215900" rtl="0" algn="l">
              <a:lnSpc>
                <a:spcPct val="90000"/>
              </a:lnSpc>
              <a:spcBef>
                <a:spcPts val="1200"/>
              </a:spcBef>
              <a:spcAft>
                <a:spcPts val="0"/>
              </a:spcAft>
              <a:buClr>
                <a:srgbClr val="000000"/>
              </a:buClr>
              <a:buSzPts val="2000"/>
              <a:buFont typeface="Arial"/>
              <a:buNone/>
            </a:pPr>
            <a:r>
              <a:t/>
            </a:r>
            <a:endParaRPr b="1">
              <a:solidFill>
                <a:schemeClr val="lt1"/>
              </a:solidFill>
            </a:endParaRPr>
          </a:p>
          <a:p>
            <a:pPr indent="-215900" lvl="0" marL="215900" rtl="0" algn="l">
              <a:lnSpc>
                <a:spcPct val="90000"/>
              </a:lnSpc>
              <a:spcBef>
                <a:spcPts val="1200"/>
              </a:spcBef>
              <a:spcAft>
                <a:spcPts val="0"/>
              </a:spcAft>
              <a:buClr>
                <a:srgbClr val="02DEDB"/>
              </a:buClr>
              <a:buSzPts val="2000"/>
              <a:buFont typeface="Corbel"/>
              <a:buChar char="•"/>
            </a:pPr>
            <a:r>
              <a:rPr b="1" lang="en-US">
                <a:solidFill>
                  <a:schemeClr val="lt1"/>
                </a:solidFill>
              </a:rPr>
              <a:t>Keep records of all agreements</a:t>
            </a:r>
            <a:endParaRPr>
              <a:solidFill>
                <a:schemeClr val="lt1"/>
              </a:solidFill>
            </a:endParaRPr>
          </a:p>
          <a:p>
            <a:pPr indent="-88900" lvl="0" marL="215900" rtl="0" algn="l">
              <a:lnSpc>
                <a:spcPct val="90000"/>
              </a:lnSpc>
              <a:spcBef>
                <a:spcPts val="1200"/>
              </a:spcBef>
              <a:spcAft>
                <a:spcPts val="0"/>
              </a:spcAft>
              <a:buClr>
                <a:srgbClr val="000000"/>
              </a:buClr>
              <a:buSzPts val="2000"/>
              <a:buFont typeface="Arial"/>
              <a:buNone/>
            </a:pPr>
            <a:r>
              <a:t/>
            </a:r>
            <a:endParaRPr b="1">
              <a:solidFill>
                <a:schemeClr val="lt1"/>
              </a:solidFill>
            </a:endParaRPr>
          </a:p>
          <a:p>
            <a:pPr indent="-215900" lvl="0" marL="215900" rtl="0" algn="l">
              <a:lnSpc>
                <a:spcPct val="90000"/>
              </a:lnSpc>
              <a:spcBef>
                <a:spcPts val="1200"/>
              </a:spcBef>
              <a:spcAft>
                <a:spcPts val="0"/>
              </a:spcAft>
              <a:buClr>
                <a:srgbClr val="02DEDB"/>
              </a:buClr>
              <a:buSzPts val="2000"/>
              <a:buFont typeface="Corbel"/>
              <a:buChar char="•"/>
            </a:pPr>
            <a:r>
              <a:rPr b="1" lang="en-US">
                <a:solidFill>
                  <a:schemeClr val="lt1"/>
                </a:solidFill>
              </a:rPr>
              <a:t>List degrees of access for specific materials</a:t>
            </a:r>
            <a:endParaRPr>
              <a:solidFill>
                <a:schemeClr val="lt1"/>
              </a:solidFill>
            </a:endParaRPr>
          </a:p>
          <a:p>
            <a:pPr indent="-88900" lvl="0" marL="215900" rtl="0" algn="l">
              <a:lnSpc>
                <a:spcPct val="90000"/>
              </a:lnSpc>
              <a:spcBef>
                <a:spcPts val="1200"/>
              </a:spcBef>
              <a:spcAft>
                <a:spcPts val="0"/>
              </a:spcAft>
              <a:buClr>
                <a:srgbClr val="000000"/>
              </a:buClr>
              <a:buSzPts val="2000"/>
              <a:buFont typeface="Arial"/>
              <a:buNone/>
            </a:pPr>
            <a:r>
              <a:t/>
            </a:r>
            <a:endParaRPr b="1">
              <a:solidFill>
                <a:schemeClr val="lt1"/>
              </a:solidFill>
            </a:endParaRPr>
          </a:p>
          <a:p>
            <a:pPr indent="-215900" lvl="0" marL="215900" rtl="0" algn="l">
              <a:lnSpc>
                <a:spcPct val="90000"/>
              </a:lnSpc>
              <a:spcBef>
                <a:spcPts val="1200"/>
              </a:spcBef>
              <a:spcAft>
                <a:spcPts val="0"/>
              </a:spcAft>
              <a:buClr>
                <a:srgbClr val="02DEDB"/>
              </a:buClr>
              <a:buSzPts val="2000"/>
              <a:buFont typeface="Corbel"/>
              <a:buChar char="•"/>
            </a:pPr>
            <a:r>
              <a:rPr b="1" lang="en-US">
                <a:solidFill>
                  <a:schemeClr val="lt1"/>
                </a:solidFill>
              </a:rPr>
              <a:t>Recording agreements</a:t>
            </a:r>
            <a:endParaRPr>
              <a:solidFill>
                <a:schemeClr val="lt1"/>
              </a:solidFill>
            </a:endParaRPr>
          </a:p>
          <a:p>
            <a:pPr indent="-88900" lvl="0" marL="215900" rtl="0" algn="l">
              <a:lnSpc>
                <a:spcPct val="90000"/>
              </a:lnSpc>
              <a:spcBef>
                <a:spcPts val="1200"/>
              </a:spcBef>
              <a:spcAft>
                <a:spcPts val="0"/>
              </a:spcAft>
              <a:buClr>
                <a:srgbClr val="000000"/>
              </a:buClr>
              <a:buSzPts val="2000"/>
              <a:buFont typeface="Arial"/>
              <a:buNone/>
            </a:pPr>
            <a:r>
              <a:t/>
            </a:r>
            <a:endParaRPr b="1">
              <a:solidFill>
                <a:schemeClr val="lt1"/>
              </a:solidFill>
            </a:endParaRPr>
          </a:p>
          <a:p>
            <a:pPr indent="-215900" lvl="0" marL="215900" rtl="0" algn="l">
              <a:lnSpc>
                <a:spcPct val="90000"/>
              </a:lnSpc>
              <a:spcBef>
                <a:spcPts val="1200"/>
              </a:spcBef>
              <a:spcAft>
                <a:spcPts val="0"/>
              </a:spcAft>
              <a:buClr>
                <a:srgbClr val="02DEDB"/>
              </a:buClr>
              <a:buSzPts val="2000"/>
              <a:buFont typeface="Corbel"/>
              <a:buChar char="•"/>
            </a:pPr>
            <a:r>
              <a:rPr b="1" lang="en-US">
                <a:solidFill>
                  <a:schemeClr val="lt1"/>
                </a:solidFill>
              </a:rPr>
              <a:t>Ethical Codes, Community protocols</a:t>
            </a:r>
            <a:endParaRPr>
              <a:solidFill>
                <a:schemeClr val="lt1"/>
              </a:solidFill>
            </a:endParaRPr>
          </a:p>
        </p:txBody>
      </p:sp>
      <p:pic>
        <p:nvPicPr>
          <p:cNvPr id="369" name="Google Shape;369;p28"/>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9"/>
          <p:cNvSpPr txBox="1"/>
          <p:nvPr>
            <p:ph idx="1" type="body"/>
          </p:nvPr>
        </p:nvSpPr>
        <p:spPr>
          <a:xfrm>
            <a:off x="985845" y="1661948"/>
            <a:ext cx="9988571" cy="1722094"/>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rgbClr val="000000"/>
              </a:buClr>
              <a:buSzPts val="3559"/>
              <a:buFont typeface="Arial"/>
              <a:buNone/>
            </a:pPr>
            <a:r>
              <a:t/>
            </a:r>
            <a:endParaRPr sz="3459" u="sng">
              <a:solidFill>
                <a:srgbClr val="000000"/>
              </a:solidFill>
            </a:endParaRPr>
          </a:p>
          <a:p>
            <a:pPr indent="0" lvl="0" marL="0" rtl="0" algn="l">
              <a:lnSpc>
                <a:spcPct val="90000"/>
              </a:lnSpc>
              <a:spcBef>
                <a:spcPts val="1000"/>
              </a:spcBef>
              <a:spcAft>
                <a:spcPts val="0"/>
              </a:spcAft>
              <a:buClr>
                <a:srgbClr val="000000"/>
              </a:buClr>
              <a:buSzPts val="3559"/>
              <a:buFont typeface="Arial"/>
              <a:buNone/>
            </a:pPr>
            <a:r>
              <a:t/>
            </a:r>
            <a:endParaRPr sz="3459" u="sng">
              <a:solidFill>
                <a:srgbClr val="000000"/>
              </a:solidFill>
            </a:endParaRPr>
          </a:p>
        </p:txBody>
      </p:sp>
      <p:sp>
        <p:nvSpPr>
          <p:cNvPr id="375" name="Google Shape;375;p29"/>
          <p:cNvSpPr txBox="1"/>
          <p:nvPr/>
        </p:nvSpPr>
        <p:spPr>
          <a:xfrm>
            <a:off x="1475600" y="4119711"/>
            <a:ext cx="9988500" cy="1329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1E2863"/>
              </a:buClr>
              <a:buSzPts val="3200"/>
              <a:buFont typeface="Arial"/>
              <a:buNone/>
            </a:pPr>
            <a:r>
              <a:rPr b="1" i="0" lang="en-US" sz="3200" cap="none" strike="noStrike">
                <a:solidFill>
                  <a:schemeClr val="lt1"/>
                </a:solidFill>
                <a:latin typeface="Corbel"/>
                <a:ea typeface="Corbel"/>
                <a:cs typeface="Corbel"/>
                <a:sym typeface="Corbel"/>
              </a:rPr>
              <a:t>OR…..    share from your own experience if you’ve ever encountered an ethical issue, conflict or dilemma in your line of work.</a:t>
            </a:r>
            <a:endParaRPr>
              <a:solidFill>
                <a:schemeClr val="lt1"/>
              </a:solidFill>
              <a:latin typeface="Corbel"/>
              <a:ea typeface="Corbel"/>
              <a:cs typeface="Corbel"/>
              <a:sym typeface="Corbel"/>
            </a:endParaRPr>
          </a:p>
        </p:txBody>
      </p:sp>
      <p:pic>
        <p:nvPicPr>
          <p:cNvPr descr="Изображение" id="376" name="Google Shape;376;p29"/>
          <p:cNvPicPr preferRelativeResize="0"/>
          <p:nvPr/>
        </p:nvPicPr>
        <p:blipFill rotWithShape="1">
          <a:blip r:embed="rId3">
            <a:alphaModFix/>
          </a:blip>
          <a:srcRect b="0" l="0" r="0" t="0"/>
          <a:stretch/>
        </p:blipFill>
        <p:spPr>
          <a:xfrm>
            <a:off x="7201573" y="681526"/>
            <a:ext cx="4140201" cy="1955801"/>
          </a:xfrm>
          <a:prstGeom prst="rect">
            <a:avLst/>
          </a:prstGeom>
          <a:noFill/>
          <a:ln>
            <a:noFill/>
          </a:ln>
        </p:spPr>
      </p:pic>
      <p:sp>
        <p:nvSpPr>
          <p:cNvPr id="377" name="Google Shape;377;p29"/>
          <p:cNvSpPr txBox="1"/>
          <p:nvPr/>
        </p:nvSpPr>
        <p:spPr>
          <a:xfrm>
            <a:off x="1475610" y="2637322"/>
            <a:ext cx="6998400" cy="914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A92D31"/>
              </a:buClr>
              <a:buSzPts val="10000"/>
              <a:buFont typeface="Arial"/>
              <a:buNone/>
            </a:pPr>
            <a:r>
              <a:rPr b="1" i="0" lang="en-US" sz="6600" u="sng" cap="none" strike="noStrike">
                <a:solidFill>
                  <a:schemeClr val="lt1"/>
                </a:solidFill>
                <a:latin typeface="Corbel"/>
                <a:ea typeface="Corbel"/>
                <a:cs typeface="Corbel"/>
                <a:sym typeface="Corbel"/>
              </a:rPr>
              <a:t>Questions?</a:t>
            </a:r>
            <a:endParaRPr sz="6600">
              <a:solidFill>
                <a:schemeClr val="lt1"/>
              </a:solidFill>
              <a:latin typeface="Corbel"/>
              <a:ea typeface="Corbel"/>
              <a:cs typeface="Corbel"/>
              <a:sym typeface="Corbel"/>
            </a:endParaRPr>
          </a:p>
        </p:txBody>
      </p:sp>
      <p:pic>
        <p:nvPicPr>
          <p:cNvPr id="378" name="Google Shape;378;p29"/>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3"/>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
        <p:nvSpPr>
          <p:cNvPr id="137" name="Google Shape;137;p3"/>
          <p:cNvSpPr txBox="1"/>
          <p:nvPr>
            <p:ph type="title"/>
          </p:nvPr>
        </p:nvSpPr>
        <p:spPr>
          <a:xfrm>
            <a:off x="371744" y="1123900"/>
            <a:ext cx="3291000" cy="4601100"/>
          </a:xfrm>
          <a:prstGeom prst="rect">
            <a:avLst/>
          </a:prstGeom>
          <a:noFill/>
          <a:ln>
            <a:noFill/>
          </a:ln>
        </p:spPr>
        <p:txBody>
          <a:bodyPr anchorCtr="0" anchor="ctr" bIns="45675" lIns="45675" spcFirstLastPara="1" rIns="45675" wrap="square" tIns="45675">
            <a:norm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chemeClr val="lt1"/>
                </a:solidFill>
              </a:rPr>
              <a:t>Ethics: what does it mean?</a:t>
            </a:r>
            <a:endParaRPr>
              <a:solidFill>
                <a:schemeClr val="lt1"/>
              </a:solidFill>
            </a:endParaRPr>
          </a:p>
        </p:txBody>
      </p:sp>
      <p:sp>
        <p:nvSpPr>
          <p:cNvPr id="138" name="Google Shape;138;p3"/>
          <p:cNvSpPr txBox="1"/>
          <p:nvPr>
            <p:ph idx="1" type="body"/>
          </p:nvPr>
        </p:nvSpPr>
        <p:spPr>
          <a:xfrm>
            <a:off x="3869268" y="864108"/>
            <a:ext cx="3290900" cy="5120700"/>
          </a:xfrm>
          <a:prstGeom prst="rect">
            <a:avLst/>
          </a:prstGeom>
          <a:noFill/>
          <a:ln>
            <a:noFill/>
          </a:ln>
        </p:spPr>
        <p:txBody>
          <a:bodyPr anchorCtr="0" anchor="ctr" bIns="45675" lIns="45675" spcFirstLastPara="1" rIns="45675" wrap="square" tIns="45675">
            <a:normAutofit/>
          </a:bodyPr>
          <a:lstStyle/>
          <a:p>
            <a:pPr indent="-215900" lvl="0" marL="215900" rtl="0" algn="l">
              <a:lnSpc>
                <a:spcPct val="90000"/>
              </a:lnSpc>
              <a:spcBef>
                <a:spcPts val="0"/>
              </a:spcBef>
              <a:spcAft>
                <a:spcPts val="0"/>
              </a:spcAft>
              <a:buClr>
                <a:srgbClr val="07DEDB"/>
              </a:buClr>
              <a:buSzPts val="2200"/>
              <a:buFont typeface="Corbel"/>
              <a:buChar char="•"/>
            </a:pPr>
            <a:r>
              <a:rPr lang="en-US" sz="2200">
                <a:solidFill>
                  <a:schemeClr val="lt1"/>
                </a:solidFill>
              </a:rPr>
              <a:t>Doing the ‘right’ thing</a:t>
            </a:r>
            <a:endParaRPr>
              <a:solidFill>
                <a:schemeClr val="lt1"/>
              </a:solidFill>
            </a:endParaRPr>
          </a:p>
          <a:p>
            <a:pPr indent="-215900" lvl="0" marL="215900" rtl="0" algn="l">
              <a:lnSpc>
                <a:spcPct val="90000"/>
              </a:lnSpc>
              <a:spcBef>
                <a:spcPts val="1200"/>
              </a:spcBef>
              <a:spcAft>
                <a:spcPts val="0"/>
              </a:spcAft>
              <a:buClr>
                <a:srgbClr val="07DEDB"/>
              </a:buClr>
              <a:buSzPts val="2200"/>
              <a:buFont typeface="Corbel"/>
              <a:buChar char="•"/>
            </a:pPr>
            <a:r>
              <a:rPr lang="en-US" sz="2200">
                <a:solidFill>
                  <a:schemeClr val="lt1"/>
                </a:solidFill>
              </a:rPr>
              <a:t>Honesty, transparency</a:t>
            </a:r>
            <a:endParaRPr>
              <a:solidFill>
                <a:schemeClr val="lt1"/>
              </a:solidFill>
            </a:endParaRPr>
          </a:p>
          <a:p>
            <a:pPr indent="-215900" lvl="0" marL="215900" rtl="0" algn="l">
              <a:lnSpc>
                <a:spcPct val="90000"/>
              </a:lnSpc>
              <a:spcBef>
                <a:spcPts val="1200"/>
              </a:spcBef>
              <a:spcAft>
                <a:spcPts val="0"/>
              </a:spcAft>
              <a:buClr>
                <a:srgbClr val="07DEDB"/>
              </a:buClr>
              <a:buSzPts val="2200"/>
              <a:buFont typeface="Corbel"/>
              <a:buChar char="•"/>
            </a:pPr>
            <a:r>
              <a:rPr lang="en-US" sz="2200">
                <a:solidFill>
                  <a:schemeClr val="lt1"/>
                </a:solidFill>
              </a:rPr>
              <a:t>Sensitivity to cultural norms</a:t>
            </a:r>
            <a:endParaRPr>
              <a:solidFill>
                <a:schemeClr val="lt1"/>
              </a:solidFill>
            </a:endParaRPr>
          </a:p>
          <a:p>
            <a:pPr indent="-215900" lvl="0" marL="215900" rtl="0" algn="l">
              <a:lnSpc>
                <a:spcPct val="90000"/>
              </a:lnSpc>
              <a:spcBef>
                <a:spcPts val="1200"/>
              </a:spcBef>
              <a:spcAft>
                <a:spcPts val="0"/>
              </a:spcAft>
              <a:buClr>
                <a:srgbClr val="07DEDB"/>
              </a:buClr>
              <a:buSzPts val="2200"/>
              <a:buFont typeface="Corbel"/>
              <a:buChar char="•"/>
            </a:pPr>
            <a:r>
              <a:rPr lang="en-US" sz="2200">
                <a:solidFill>
                  <a:schemeClr val="lt1"/>
                </a:solidFill>
              </a:rPr>
              <a:t>Not exploiting </a:t>
            </a:r>
            <a:endParaRPr>
              <a:solidFill>
                <a:schemeClr val="lt1"/>
              </a:solidFill>
            </a:endParaRPr>
          </a:p>
          <a:p>
            <a:pPr indent="-215900" lvl="3" marL="466725" rtl="0" algn="l">
              <a:lnSpc>
                <a:spcPct val="100000"/>
              </a:lnSpc>
              <a:spcBef>
                <a:spcPts val="600"/>
              </a:spcBef>
              <a:spcAft>
                <a:spcPts val="0"/>
              </a:spcAft>
              <a:buClr>
                <a:schemeClr val="lt1"/>
              </a:buClr>
              <a:buSzPts val="2000"/>
              <a:buFont typeface="Corbel"/>
              <a:buChar char="•"/>
            </a:pPr>
            <a:r>
              <a:rPr lang="en-US">
                <a:solidFill>
                  <a:schemeClr val="lt1"/>
                </a:solidFill>
              </a:rPr>
              <a:t>Morally</a:t>
            </a:r>
            <a:endParaRPr sz="2400">
              <a:solidFill>
                <a:schemeClr val="lt1"/>
              </a:solidFill>
            </a:endParaRPr>
          </a:p>
          <a:p>
            <a:pPr indent="-215900" lvl="3" marL="466725" rtl="0" algn="l">
              <a:lnSpc>
                <a:spcPct val="100000"/>
              </a:lnSpc>
              <a:spcBef>
                <a:spcPts val="600"/>
              </a:spcBef>
              <a:spcAft>
                <a:spcPts val="0"/>
              </a:spcAft>
              <a:buClr>
                <a:schemeClr val="lt1"/>
              </a:buClr>
              <a:buSzPts val="2000"/>
              <a:buFont typeface="Corbel"/>
              <a:buChar char="•"/>
            </a:pPr>
            <a:r>
              <a:rPr lang="en-US">
                <a:solidFill>
                  <a:schemeClr val="lt1"/>
                </a:solidFill>
              </a:rPr>
              <a:t>Legally </a:t>
            </a:r>
            <a:endParaRPr sz="2400">
              <a:solidFill>
                <a:schemeClr val="lt1"/>
              </a:solidFill>
            </a:endParaRPr>
          </a:p>
          <a:p>
            <a:pPr indent="-215900" lvl="3" marL="466725" rtl="0" algn="l">
              <a:lnSpc>
                <a:spcPct val="100000"/>
              </a:lnSpc>
              <a:spcBef>
                <a:spcPts val="600"/>
              </a:spcBef>
              <a:spcAft>
                <a:spcPts val="0"/>
              </a:spcAft>
              <a:buClr>
                <a:schemeClr val="lt1"/>
              </a:buClr>
              <a:buSzPts val="2000"/>
              <a:buFont typeface="Corbel"/>
              <a:buChar char="•"/>
            </a:pPr>
            <a:r>
              <a:rPr lang="en-US">
                <a:solidFill>
                  <a:schemeClr val="lt1"/>
                </a:solidFill>
              </a:rPr>
              <a:t>Commercially</a:t>
            </a:r>
            <a:endParaRPr>
              <a:solidFill>
                <a:schemeClr val="lt1"/>
              </a:solidFill>
            </a:endParaRPr>
          </a:p>
        </p:txBody>
      </p:sp>
      <p:pic>
        <p:nvPicPr>
          <p:cNvPr descr="Изображение" id="139" name="Google Shape;139;p3"/>
          <p:cNvPicPr preferRelativeResize="0"/>
          <p:nvPr/>
        </p:nvPicPr>
        <p:blipFill rotWithShape="1">
          <a:blip r:embed="rId4">
            <a:alphaModFix/>
          </a:blip>
          <a:srcRect b="0" l="0" r="0" t="0"/>
          <a:stretch/>
        </p:blipFill>
        <p:spPr>
          <a:xfrm>
            <a:off x="7417732" y="1816100"/>
            <a:ext cx="4241801" cy="3225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30"/>
          <p:cNvSpPr txBox="1"/>
          <p:nvPr>
            <p:ph type="title"/>
          </p:nvPr>
        </p:nvSpPr>
        <p:spPr>
          <a:xfrm>
            <a:off x="306956" y="1270299"/>
            <a:ext cx="3372000" cy="2377500"/>
          </a:xfrm>
          <a:prstGeom prst="rect">
            <a:avLst/>
          </a:prstGeom>
          <a:noFill/>
          <a:ln>
            <a:noFill/>
          </a:ln>
        </p:spPr>
        <p:txBody>
          <a:bodyPr anchorCtr="0" anchor="b" bIns="45675" lIns="45675" spcFirstLastPara="1" rIns="45675" wrap="square" tIns="45675">
            <a:normAutofit/>
          </a:bodyPr>
          <a:lstStyle/>
          <a:p>
            <a:pPr indent="0" lvl="0" marL="0" marR="0" rtl="0" algn="ctr">
              <a:lnSpc>
                <a:spcPct val="90000"/>
              </a:lnSpc>
              <a:spcBef>
                <a:spcPts val="0"/>
              </a:spcBef>
              <a:spcAft>
                <a:spcPts val="0"/>
              </a:spcAft>
              <a:buClr>
                <a:srgbClr val="4257FF"/>
              </a:buClr>
              <a:buSzPts val="6000"/>
              <a:buFont typeface="Corbel"/>
              <a:buNone/>
            </a:pPr>
            <a:r>
              <a:rPr b="1" lang="en-US" sz="6000">
                <a:solidFill>
                  <a:schemeClr val="lt1"/>
                </a:solidFill>
              </a:rPr>
              <a:t>5 minutes</a:t>
            </a:r>
            <a:endParaRPr>
              <a:solidFill>
                <a:schemeClr val="lt1"/>
              </a:solidFill>
            </a:endParaRPr>
          </a:p>
        </p:txBody>
      </p:sp>
      <p:pic>
        <p:nvPicPr>
          <p:cNvPr descr="Google Shape;58;p41" id="384" name="Google Shape;384;p30"/>
          <p:cNvPicPr preferRelativeResize="0"/>
          <p:nvPr>
            <p:ph idx="2" type="pic"/>
          </p:nvPr>
        </p:nvPicPr>
        <p:blipFill rotWithShape="1">
          <a:blip r:embed="rId3">
            <a:alphaModFix/>
          </a:blip>
          <a:srcRect b="0" l="2729" r="2728" t="0"/>
          <a:stretch/>
        </p:blipFill>
        <p:spPr>
          <a:xfrm>
            <a:off x="4049900" y="937700"/>
            <a:ext cx="7584925" cy="4982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1"/>
          <p:cNvSpPr txBox="1"/>
          <p:nvPr>
            <p:ph idx="4294967295" type="ctrTitle"/>
          </p:nvPr>
        </p:nvSpPr>
        <p:spPr>
          <a:xfrm>
            <a:off x="3145350" y="2159850"/>
            <a:ext cx="6216600" cy="2742000"/>
          </a:xfrm>
          <a:prstGeom prst="rect">
            <a:avLst/>
          </a:prstGeom>
          <a:noFill/>
          <a:ln>
            <a:noFill/>
          </a:ln>
        </p:spPr>
        <p:txBody>
          <a:bodyPr anchorCtr="0" anchor="b" bIns="45675" lIns="45675" spcFirstLastPara="1" rIns="45675" wrap="square" tIns="45675">
            <a:noAutofit/>
          </a:bodyPr>
          <a:lstStyle/>
          <a:p>
            <a:pPr indent="0" lvl="0" marL="0" marR="0" rtl="0" algn="l">
              <a:lnSpc>
                <a:spcPct val="90000"/>
              </a:lnSpc>
              <a:spcBef>
                <a:spcPts val="0"/>
              </a:spcBef>
              <a:spcAft>
                <a:spcPts val="0"/>
              </a:spcAft>
              <a:buClr>
                <a:srgbClr val="595959"/>
              </a:buClr>
              <a:buSzPts val="3816"/>
              <a:buFont typeface="Corbel"/>
              <a:buNone/>
            </a:pPr>
            <a:br>
              <a:rPr i="0" lang="en-US" sz="4416" u="none" cap="none" strike="noStrike">
                <a:solidFill>
                  <a:schemeClr val="lt1"/>
                </a:solidFill>
              </a:rPr>
            </a:br>
            <a:r>
              <a:rPr b="1" lang="en-US" sz="4416">
                <a:solidFill>
                  <a:schemeClr val="lt1"/>
                </a:solidFill>
              </a:rPr>
              <a:t>Human and intellectual rights protection </a:t>
            </a:r>
            <a:endParaRPr b="1" sz="4416">
              <a:solidFill>
                <a:schemeClr val="lt1"/>
              </a:solidFill>
            </a:endParaRPr>
          </a:p>
          <a:p>
            <a:pPr indent="0" lvl="0" marL="0" marR="0" rtl="0" algn="l">
              <a:lnSpc>
                <a:spcPct val="90000"/>
              </a:lnSpc>
              <a:spcBef>
                <a:spcPts val="0"/>
              </a:spcBef>
              <a:spcAft>
                <a:spcPts val="0"/>
              </a:spcAft>
              <a:buClr>
                <a:srgbClr val="595959"/>
              </a:buClr>
              <a:buSzPts val="3816"/>
              <a:buFont typeface="Corbel"/>
              <a:buNone/>
            </a:pPr>
            <a:r>
              <a:rPr b="1" lang="en-US" sz="4416">
                <a:solidFill>
                  <a:schemeClr val="lt1"/>
                </a:solidFill>
              </a:rPr>
              <a:t>of ich bearers</a:t>
            </a:r>
            <a:endParaRPr b="1" sz="4416">
              <a:solidFill>
                <a:schemeClr val="lt1"/>
              </a:solidFill>
            </a:endParaRPr>
          </a:p>
          <a:p>
            <a:pPr indent="0" lvl="0" marL="0" marR="0" rtl="0" algn="l">
              <a:lnSpc>
                <a:spcPct val="90000"/>
              </a:lnSpc>
              <a:spcBef>
                <a:spcPts val="0"/>
              </a:spcBef>
              <a:spcAft>
                <a:spcPts val="0"/>
              </a:spcAft>
              <a:buClr>
                <a:srgbClr val="595959"/>
              </a:buClr>
              <a:buSzPts val="3816"/>
              <a:buFont typeface="Corbel"/>
              <a:buNone/>
            </a:pPr>
            <a:r>
              <a:t/>
            </a:r>
            <a:endParaRPr b="1" sz="4416">
              <a:solidFill>
                <a:schemeClr val="lt1"/>
              </a:solidFill>
            </a:endParaRPr>
          </a:p>
        </p:txBody>
      </p:sp>
      <p:sp>
        <p:nvSpPr>
          <p:cNvPr id="390" name="Google Shape;390;p31"/>
          <p:cNvSpPr txBox="1"/>
          <p:nvPr>
            <p:ph idx="4294967295" type="subTitle"/>
          </p:nvPr>
        </p:nvSpPr>
        <p:spPr>
          <a:xfrm>
            <a:off x="2172522" y="5042944"/>
            <a:ext cx="7248000" cy="921600"/>
          </a:xfrm>
          <a:prstGeom prst="rect">
            <a:avLst/>
          </a:prstGeom>
          <a:noFill/>
          <a:ln>
            <a:noFill/>
          </a:ln>
        </p:spPr>
        <p:txBody>
          <a:bodyPr anchorCtr="0" anchor="t" bIns="45675" lIns="45675" spcFirstLastPara="1" rIns="45675" wrap="square" tIns="45675">
            <a:normAutofit/>
          </a:bodyPr>
          <a:lstStyle/>
          <a:p>
            <a:pPr indent="0" lvl="0" marL="0" marR="0" rtl="0" algn="l">
              <a:lnSpc>
                <a:spcPct val="90000"/>
              </a:lnSpc>
              <a:spcBef>
                <a:spcPts val="0"/>
              </a:spcBef>
              <a:spcAft>
                <a:spcPts val="0"/>
              </a:spcAft>
              <a:buClr>
                <a:srgbClr val="535353"/>
              </a:buClr>
              <a:buSzPts val="1679"/>
              <a:buFont typeface="Helvetica Neue"/>
              <a:buNone/>
            </a:pPr>
            <a:r>
              <a:rPr i="0" lang="en-US" sz="1679" u="none" cap="none" strike="noStrike">
                <a:solidFill>
                  <a:schemeClr val="lt1"/>
                </a:solidFill>
              </a:rPr>
              <a:t>Alla Stashkevich, Director  ‘Cultural Heritage &amp; Modernity Foundation’,</a:t>
            </a:r>
            <a:endParaRPr>
              <a:solidFill>
                <a:schemeClr val="lt1"/>
              </a:solidFill>
            </a:endParaRPr>
          </a:p>
          <a:p>
            <a:pPr indent="0" lvl="0" marL="0" marR="0" rtl="0" algn="l">
              <a:lnSpc>
                <a:spcPct val="90000"/>
              </a:lnSpc>
              <a:spcBef>
                <a:spcPts val="0"/>
              </a:spcBef>
              <a:spcAft>
                <a:spcPts val="0"/>
              </a:spcAft>
              <a:buClr>
                <a:srgbClr val="535353"/>
              </a:buClr>
              <a:buSzPts val="1679"/>
              <a:buFont typeface="Helvetica Neue"/>
              <a:buNone/>
            </a:pPr>
            <a:r>
              <a:rPr i="0" lang="en-US" sz="1679" u="none" cap="none" strike="noStrike">
                <a:solidFill>
                  <a:schemeClr val="lt1"/>
                </a:solidFill>
              </a:rPr>
              <a:t>Belarus. Facilitator, Facilitator,  UNESCO global facilitators’ network </a:t>
            </a:r>
            <a:endParaRPr i="0" sz="1679" u="none" cap="none" strike="noStrike">
              <a:solidFill>
                <a:schemeClr val="lt1"/>
              </a:solidFill>
            </a:endParaRPr>
          </a:p>
          <a:p>
            <a:pPr indent="0" lvl="0" marL="0" marR="0" rtl="0" algn="l">
              <a:lnSpc>
                <a:spcPct val="90000"/>
              </a:lnSpc>
              <a:spcBef>
                <a:spcPts val="0"/>
              </a:spcBef>
              <a:spcAft>
                <a:spcPts val="0"/>
              </a:spcAft>
              <a:buClr>
                <a:srgbClr val="535353"/>
              </a:buClr>
              <a:buSzPts val="1679"/>
              <a:buFont typeface="Helvetica Neue"/>
              <a:buNone/>
            </a:pPr>
            <a:r>
              <a:rPr i="0" lang="en-US" sz="1679" u="none" cap="none" strike="noStrike">
                <a:solidFill>
                  <a:schemeClr val="lt1"/>
                </a:solidFill>
              </a:rPr>
              <a:t>(European chapter, intangible cultural heritage section).</a:t>
            </a:r>
            <a:endParaRPr i="0" sz="1008" u="none" cap="none" strike="noStrike">
              <a:solidFill>
                <a:schemeClr val="lt1"/>
              </a:solidFill>
            </a:endParaRPr>
          </a:p>
        </p:txBody>
      </p:sp>
      <p:pic>
        <p:nvPicPr>
          <p:cNvPr descr="Google Shape;156;p1" id="391" name="Google Shape;391;p31"/>
          <p:cNvPicPr preferRelativeResize="0"/>
          <p:nvPr/>
        </p:nvPicPr>
        <p:blipFill rotWithShape="1">
          <a:blip r:embed="rId3">
            <a:alphaModFix/>
          </a:blip>
          <a:srcRect b="0" l="0" r="0" t="0"/>
          <a:stretch/>
        </p:blipFill>
        <p:spPr>
          <a:xfrm>
            <a:off x="355113" y="438072"/>
            <a:ext cx="3123126" cy="2006852"/>
          </a:xfrm>
          <a:prstGeom prst="rect">
            <a:avLst/>
          </a:prstGeom>
          <a:noFill/>
          <a:ln>
            <a:noFill/>
          </a:ln>
        </p:spPr>
      </p:pic>
      <p:pic>
        <p:nvPicPr>
          <p:cNvPr descr="Google Shape;157;p1" id="392" name="Google Shape;392;p31"/>
          <p:cNvPicPr preferRelativeResize="0"/>
          <p:nvPr/>
        </p:nvPicPr>
        <p:blipFill rotWithShape="1">
          <a:blip r:embed="rId4">
            <a:alphaModFix/>
          </a:blip>
          <a:srcRect b="0" l="0" r="0" t="0"/>
          <a:stretch/>
        </p:blipFill>
        <p:spPr>
          <a:xfrm>
            <a:off x="456975" y="2496399"/>
            <a:ext cx="2222600" cy="2222600"/>
          </a:xfrm>
          <a:prstGeom prst="rect">
            <a:avLst/>
          </a:prstGeom>
          <a:noFill/>
          <a:ln>
            <a:noFill/>
          </a:ln>
        </p:spPr>
      </p:pic>
      <p:pic>
        <p:nvPicPr>
          <p:cNvPr descr="Google Shape;159;p1" id="393" name="Google Shape;393;p31"/>
          <p:cNvPicPr preferRelativeResize="0"/>
          <p:nvPr/>
        </p:nvPicPr>
        <p:blipFill rotWithShape="1">
          <a:blip r:embed="rId5">
            <a:alphaModFix/>
          </a:blip>
          <a:srcRect b="0" l="0" r="0" t="0"/>
          <a:stretch/>
        </p:blipFill>
        <p:spPr>
          <a:xfrm>
            <a:off x="456974" y="4940224"/>
            <a:ext cx="1221076" cy="1743677"/>
          </a:xfrm>
          <a:prstGeom prst="rect">
            <a:avLst/>
          </a:prstGeom>
          <a:noFill/>
          <a:ln>
            <a:noFill/>
          </a:ln>
        </p:spPr>
      </p:pic>
      <p:pic>
        <p:nvPicPr>
          <p:cNvPr descr="Объект 3" id="394" name="Google Shape;394;p31"/>
          <p:cNvPicPr preferRelativeResize="0"/>
          <p:nvPr/>
        </p:nvPicPr>
        <p:blipFill rotWithShape="1">
          <a:blip r:embed="rId6">
            <a:alphaModFix/>
          </a:blip>
          <a:srcRect b="0" l="2928" r="0" t="43309"/>
          <a:stretch/>
        </p:blipFill>
        <p:spPr>
          <a:xfrm rot="-5400000">
            <a:off x="6158800" y="2788349"/>
            <a:ext cx="9203741" cy="268028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2"/>
          <p:cNvSpPr txBox="1"/>
          <p:nvPr>
            <p:ph type="title"/>
          </p:nvPr>
        </p:nvSpPr>
        <p:spPr>
          <a:xfrm>
            <a:off x="305576" y="234837"/>
            <a:ext cx="3723900" cy="2687100"/>
          </a:xfrm>
          <a:prstGeom prst="rect">
            <a:avLst/>
          </a:prstGeom>
          <a:noFill/>
          <a:ln>
            <a:noFill/>
          </a:ln>
        </p:spPr>
        <p:txBody>
          <a:bodyPr anchorCtr="0" anchor="ctr" bIns="45675" lIns="45675" spcFirstLastPara="1" rIns="45675" wrap="square" tIns="45675">
            <a:normAutofit/>
          </a:bodyPr>
          <a:lstStyle/>
          <a:p>
            <a:pPr indent="0" lvl="0" marL="0" marR="0" rtl="0" algn="l">
              <a:lnSpc>
                <a:spcPct val="100000"/>
              </a:lnSpc>
              <a:spcBef>
                <a:spcPts val="0"/>
              </a:spcBef>
              <a:spcAft>
                <a:spcPts val="0"/>
              </a:spcAft>
              <a:buClr>
                <a:srgbClr val="000000"/>
              </a:buClr>
              <a:buSzPts val="3200"/>
              <a:buFont typeface="Arial"/>
              <a:buNone/>
            </a:pPr>
            <a:r>
              <a:rPr b="1" lang="en-US">
                <a:solidFill>
                  <a:schemeClr val="lt1"/>
                </a:solidFill>
              </a:rPr>
              <a:t>Main documents</a:t>
            </a:r>
            <a:endParaRPr>
              <a:solidFill>
                <a:schemeClr val="lt1"/>
              </a:solidFill>
            </a:endParaRPr>
          </a:p>
        </p:txBody>
      </p:sp>
      <p:pic>
        <p:nvPicPr>
          <p:cNvPr descr="Изображение" id="400" name="Google Shape;400;p32"/>
          <p:cNvPicPr preferRelativeResize="0"/>
          <p:nvPr/>
        </p:nvPicPr>
        <p:blipFill rotWithShape="1">
          <a:blip r:embed="rId3">
            <a:alphaModFix/>
          </a:blip>
          <a:srcRect b="0" l="0" r="0" t="0"/>
          <a:stretch/>
        </p:blipFill>
        <p:spPr>
          <a:xfrm>
            <a:off x="225729" y="2634324"/>
            <a:ext cx="4611937" cy="3057915"/>
          </a:xfrm>
          <a:prstGeom prst="rect">
            <a:avLst/>
          </a:prstGeom>
          <a:noFill/>
          <a:ln>
            <a:noFill/>
          </a:ln>
        </p:spPr>
      </p:pic>
      <p:sp>
        <p:nvSpPr>
          <p:cNvPr id="401" name="Google Shape;401;p32"/>
          <p:cNvSpPr txBox="1"/>
          <p:nvPr>
            <p:ph idx="1" type="body"/>
          </p:nvPr>
        </p:nvSpPr>
        <p:spPr>
          <a:xfrm>
            <a:off x="5058100" y="384901"/>
            <a:ext cx="6961200" cy="6088200"/>
          </a:xfrm>
          <a:prstGeom prst="rect">
            <a:avLst/>
          </a:prstGeom>
          <a:noFill/>
          <a:ln>
            <a:noFill/>
          </a:ln>
        </p:spPr>
        <p:txBody>
          <a:bodyPr anchorCtr="0" anchor="t" bIns="45700" lIns="45700" spcFirstLastPara="1" rIns="45700" wrap="square" tIns="45700">
            <a:normAutofit/>
          </a:bodyPr>
          <a:lstStyle/>
          <a:p>
            <a:pPr indent="-200526" lvl="0" marL="200526" rtl="0" algn="l">
              <a:lnSpc>
                <a:spcPct val="100000"/>
              </a:lnSpc>
              <a:spcBef>
                <a:spcPts val="0"/>
              </a:spcBef>
              <a:spcAft>
                <a:spcPts val="0"/>
              </a:spcAft>
              <a:buClr>
                <a:srgbClr val="02DEDB"/>
              </a:buClr>
              <a:buSzPts val="2000"/>
              <a:buFont typeface="Corbel"/>
              <a:buChar char="•"/>
            </a:pPr>
            <a:r>
              <a:rPr lang="en-US">
                <a:solidFill>
                  <a:schemeClr val="lt1"/>
                </a:solidFill>
              </a:rPr>
              <a:t>The Universal Declaration of Human Rights</a:t>
            </a:r>
            <a:endParaRPr>
              <a:solidFill>
                <a:schemeClr val="lt1"/>
              </a:solidFill>
            </a:endParaRPr>
          </a:p>
          <a:p>
            <a:pPr indent="-200526" lvl="0" marL="200526" rtl="0" algn="l">
              <a:lnSpc>
                <a:spcPct val="100000"/>
              </a:lnSpc>
              <a:spcBef>
                <a:spcPts val="1200"/>
              </a:spcBef>
              <a:spcAft>
                <a:spcPts val="0"/>
              </a:spcAft>
              <a:buClr>
                <a:srgbClr val="02DEDB"/>
              </a:buClr>
              <a:buSzPts val="2000"/>
              <a:buFont typeface="Corbel"/>
              <a:buChar char="•"/>
            </a:pPr>
            <a:r>
              <a:rPr lang="en-US">
                <a:solidFill>
                  <a:schemeClr val="lt1"/>
                </a:solidFill>
              </a:rPr>
              <a:t>The UNESCO Universal Declaration on Cultural Diversity</a:t>
            </a:r>
            <a:endParaRPr>
              <a:solidFill>
                <a:schemeClr val="lt1"/>
              </a:solidFill>
            </a:endParaRPr>
          </a:p>
          <a:p>
            <a:pPr indent="-200526" lvl="0" marL="200526" rtl="0" algn="l">
              <a:lnSpc>
                <a:spcPct val="100000"/>
              </a:lnSpc>
              <a:spcBef>
                <a:spcPts val="1200"/>
              </a:spcBef>
              <a:spcAft>
                <a:spcPts val="0"/>
              </a:spcAft>
              <a:buClr>
                <a:srgbClr val="02DEDB"/>
              </a:buClr>
              <a:buSzPts val="2000"/>
              <a:buFont typeface="Corbel"/>
              <a:buChar char="•"/>
            </a:pPr>
            <a:r>
              <a:rPr lang="en-US">
                <a:solidFill>
                  <a:schemeClr val="lt1"/>
                </a:solidFill>
              </a:rPr>
              <a:t>The UNESCO Convention for the Safeguarding of Intangible Cultural Heritage, 2003</a:t>
            </a:r>
            <a:endParaRPr>
              <a:solidFill>
                <a:schemeClr val="lt1"/>
              </a:solidFill>
            </a:endParaRPr>
          </a:p>
          <a:p>
            <a:pPr indent="-200526" lvl="0" marL="200526" rtl="0" algn="l">
              <a:lnSpc>
                <a:spcPct val="94000"/>
              </a:lnSpc>
              <a:spcBef>
                <a:spcPts val="1000"/>
              </a:spcBef>
              <a:spcAft>
                <a:spcPts val="0"/>
              </a:spcAft>
              <a:buClr>
                <a:srgbClr val="02DEDB"/>
              </a:buClr>
              <a:buSzPts val="2000"/>
              <a:buFont typeface="Libre Franklin"/>
              <a:buChar char="•"/>
            </a:pPr>
            <a:r>
              <a:rPr lang="en-US">
                <a:solidFill>
                  <a:schemeClr val="lt1"/>
                </a:solidFill>
              </a:rPr>
              <a:t>UN Convention on Biological Diversity, 1992 (article 8j) — mentions traditional knowledge &amp; practices linked to genetic resources.</a:t>
            </a:r>
            <a:endParaRPr>
              <a:solidFill>
                <a:schemeClr val="lt1"/>
              </a:solidFill>
            </a:endParaRPr>
          </a:p>
          <a:p>
            <a:pPr indent="-200526" lvl="0" marL="200526" rtl="0" algn="l">
              <a:lnSpc>
                <a:spcPct val="94000"/>
              </a:lnSpc>
              <a:spcBef>
                <a:spcPts val="1000"/>
              </a:spcBef>
              <a:spcAft>
                <a:spcPts val="0"/>
              </a:spcAft>
              <a:buClr>
                <a:srgbClr val="02DEDB"/>
              </a:buClr>
              <a:buSzPts val="2000"/>
              <a:buFont typeface="Libre Franklin"/>
              <a:buChar char="•"/>
            </a:pPr>
            <a:r>
              <a:rPr lang="en-US">
                <a:solidFill>
                  <a:schemeClr val="lt1"/>
                </a:solidFill>
              </a:rPr>
              <a:t>The Nagoya Protocol on Access to Genetic Resources and the Fair and Equitable Sharing of Benefits Arising from their Utilization to the Convention on Biological Diversity, 2004: Prior and informed consent of indigenous and local communities to use their traditional knowledge and genetic resources (art.7);  Art. 12 proclaims the creation of Community protocols providing access to traditional knowledge associated with genetic resources. It also provides the fair and equitable sharing of benefits arising from such knowledge.</a:t>
            </a:r>
            <a:endParaRPr>
              <a:solidFill>
                <a:schemeClr val="lt1"/>
              </a:solidFill>
            </a:endParaRPr>
          </a:p>
          <a:p>
            <a:pPr indent="-200526" lvl="0" marL="200526" rtl="0" algn="l">
              <a:lnSpc>
                <a:spcPct val="94000"/>
              </a:lnSpc>
              <a:spcBef>
                <a:spcPts val="1000"/>
              </a:spcBef>
              <a:spcAft>
                <a:spcPts val="0"/>
              </a:spcAft>
              <a:buClr>
                <a:srgbClr val="02DEDB"/>
              </a:buClr>
              <a:buSzPts val="2000"/>
              <a:buFont typeface="Libre Franklin"/>
              <a:buChar char="•"/>
            </a:pPr>
            <a:r>
              <a:rPr lang="en-US">
                <a:solidFill>
                  <a:schemeClr val="lt1"/>
                </a:solidFill>
              </a:rPr>
              <a:t>WIPO documents: https://www.wipo.int/tk/en/</a:t>
            </a:r>
            <a:endParaRPr>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3"/>
          <p:cNvSpPr txBox="1"/>
          <p:nvPr>
            <p:ph type="title"/>
          </p:nvPr>
        </p:nvSpPr>
        <p:spPr>
          <a:xfrm>
            <a:off x="218400" y="404850"/>
            <a:ext cx="11755200" cy="763500"/>
          </a:xfrm>
          <a:prstGeom prst="rect">
            <a:avLst/>
          </a:prstGeom>
          <a:noFill/>
          <a:ln>
            <a:noFill/>
          </a:ln>
        </p:spPr>
        <p:txBody>
          <a:bodyPr anchorCtr="0" anchor="t" bIns="91400" lIns="91400" spcFirstLastPara="1" rIns="91400" wrap="square" tIns="91400">
            <a:noAutofit/>
          </a:bodyPr>
          <a:lstStyle/>
          <a:p>
            <a:pPr indent="0" lvl="0" marL="0" rtl="0" algn="ctr">
              <a:lnSpc>
                <a:spcPct val="100000"/>
              </a:lnSpc>
              <a:spcBef>
                <a:spcPts val="0"/>
              </a:spcBef>
              <a:spcAft>
                <a:spcPts val="0"/>
              </a:spcAft>
              <a:buClr>
                <a:srgbClr val="000000"/>
              </a:buClr>
              <a:buSzPts val="2205"/>
              <a:buFont typeface="Helvetica Neue"/>
              <a:buNone/>
            </a:pPr>
            <a:r>
              <a:rPr lang="en-US" sz="2700">
                <a:solidFill>
                  <a:schemeClr val="lt1"/>
                </a:solidFill>
              </a:rPr>
              <a:t>ICH categories according to the WIPO (World Intellectual Property Organization) </a:t>
            </a:r>
            <a:endParaRPr sz="2700">
              <a:solidFill>
                <a:schemeClr val="lt1"/>
              </a:solidFill>
            </a:endParaRPr>
          </a:p>
        </p:txBody>
      </p:sp>
      <p:graphicFrame>
        <p:nvGraphicFramePr>
          <p:cNvPr id="407" name="Google Shape;407;p33"/>
          <p:cNvGraphicFramePr/>
          <p:nvPr/>
        </p:nvGraphicFramePr>
        <p:xfrm>
          <a:off x="583158" y="1016907"/>
          <a:ext cx="3000000" cy="3000000"/>
        </p:xfrm>
        <a:graphic>
          <a:graphicData uri="http://schemas.openxmlformats.org/drawingml/2006/table">
            <a:tbl>
              <a:tblPr bandRow="1">
                <a:noFill/>
                <a:tableStyleId>{DC599D60-87B7-4775-AD76-769DA04FF07B}</a:tableStyleId>
              </a:tblPr>
              <a:tblGrid>
                <a:gridCol w="3880850"/>
                <a:gridCol w="7327900"/>
              </a:tblGrid>
              <a:tr h="3345750">
                <a:tc>
                  <a:txBody>
                    <a:bodyPr/>
                    <a:lstStyle/>
                    <a:p>
                      <a:pPr indent="0" lvl="0" marL="0" marR="0" rtl="0" algn="l">
                        <a:lnSpc>
                          <a:spcPct val="100000"/>
                        </a:lnSpc>
                        <a:spcBef>
                          <a:spcPts val="0"/>
                        </a:spcBef>
                        <a:spcAft>
                          <a:spcPts val="0"/>
                        </a:spcAft>
                        <a:buClr>
                          <a:srgbClr val="137271"/>
                        </a:buClr>
                        <a:buSzPts val="2400"/>
                        <a:buFont typeface="Calibri"/>
                        <a:buNone/>
                      </a:pPr>
                      <a:r>
                        <a:rPr b="1" lang="en-US" sz="2400" u="none" cap="none" strike="noStrike">
                          <a:solidFill>
                            <a:srgbClr val="137271"/>
                          </a:solidFill>
                          <a:latin typeface="Calibri"/>
                          <a:ea typeface="Calibri"/>
                          <a:cs typeface="Calibri"/>
                          <a:sym typeface="Calibri"/>
                        </a:rPr>
                        <a:t>Traditional Knowledge and Practices</a:t>
                      </a:r>
                      <a:br>
                        <a:rPr b="1" lang="en-US" sz="2400" u="none" cap="none" strike="noStrike">
                          <a:solidFill>
                            <a:srgbClr val="137271"/>
                          </a:solidFill>
                          <a:latin typeface="Calibri"/>
                          <a:ea typeface="Calibri"/>
                          <a:cs typeface="Calibri"/>
                          <a:sym typeface="Calibri"/>
                        </a:rPr>
                      </a:br>
                      <a:endParaRPr/>
                    </a:p>
                  </a:txBody>
                  <a:tcPr marT="45725" marB="45725" marR="45725" marL="45725">
                    <a:lnL cap="flat" cmpd="sng" w="12700">
                      <a:solidFill>
                        <a:srgbClr val="DF5D4A"/>
                      </a:solidFill>
                      <a:prstDash val="solid"/>
                      <a:round/>
                      <a:headEnd len="sm" w="sm" type="none"/>
                      <a:tailEnd len="sm" w="sm" type="none"/>
                    </a:lnL>
                    <a:lnR cap="flat" cmpd="sng" w="12700">
                      <a:solidFill>
                        <a:srgbClr val="DF5D4A"/>
                      </a:solidFill>
                      <a:prstDash val="solid"/>
                      <a:round/>
                      <a:headEnd len="sm" w="sm" type="none"/>
                      <a:tailEnd len="sm" w="sm" type="none"/>
                    </a:lnR>
                    <a:lnT cap="flat" cmpd="sng" w="12700">
                      <a:solidFill>
                        <a:srgbClr val="DF5D4A"/>
                      </a:solidFill>
                      <a:prstDash val="solid"/>
                      <a:round/>
                      <a:headEnd len="sm" w="sm" type="none"/>
                      <a:tailEnd len="sm" w="sm" type="none"/>
                    </a:lnT>
                    <a:lnB cap="flat" cmpd="sng" w="12700">
                      <a:solidFill>
                        <a:srgbClr val="DF5D4A"/>
                      </a:solidFill>
                      <a:prstDash val="solid"/>
                      <a:round/>
                      <a:headEnd len="sm" w="sm" type="none"/>
                      <a:tailEnd len="sm" w="sm" type="none"/>
                    </a:lnB>
                    <a:solidFill>
                      <a:srgbClr val="F3D1CE"/>
                    </a:solidFill>
                  </a:tcPr>
                </a:tc>
                <a:tc>
                  <a:txBody>
                    <a:bodyPr/>
                    <a:lstStyle/>
                    <a:p>
                      <a:pPr indent="-160421" lvl="0" marL="160421" marR="0" rtl="0" algn="l">
                        <a:lnSpc>
                          <a:spcPct val="100000"/>
                        </a:lnSpc>
                        <a:spcBef>
                          <a:spcPts val="0"/>
                        </a:spcBef>
                        <a:spcAft>
                          <a:spcPts val="0"/>
                        </a:spcAft>
                        <a:buClr>
                          <a:srgbClr val="242D72"/>
                        </a:buClr>
                        <a:buSzPts val="960"/>
                        <a:buFont typeface="Helvetica Neue"/>
                        <a:buChar char="•"/>
                      </a:pPr>
                      <a:r>
                        <a:rPr b="1" lang="en-US" sz="1600" u="none" cap="none" strike="noStrike">
                          <a:solidFill>
                            <a:srgbClr val="242D72"/>
                          </a:solidFill>
                          <a:latin typeface="Helvetica Neue"/>
                          <a:ea typeface="Helvetica Neue"/>
                          <a:cs typeface="Helvetica Neue"/>
                          <a:sym typeface="Helvetica Neue"/>
                        </a:rPr>
                        <a:t>Knowledge and customs related to people's worldviews</a:t>
                      </a:r>
                      <a:endParaRPr b="0" sz="1200" u="none" cap="none" strike="noStrike"/>
                    </a:p>
                    <a:p>
                      <a:pPr indent="-160421" lvl="0" marL="160421" marR="0" rtl="0" algn="l">
                        <a:lnSpc>
                          <a:spcPct val="100000"/>
                        </a:lnSpc>
                        <a:spcBef>
                          <a:spcPts val="1200"/>
                        </a:spcBef>
                        <a:spcAft>
                          <a:spcPts val="0"/>
                        </a:spcAft>
                        <a:buClr>
                          <a:srgbClr val="242D72"/>
                        </a:buClr>
                        <a:buSzPts val="960"/>
                        <a:buFont typeface="Helvetica Neue"/>
                        <a:buChar char="•"/>
                      </a:pPr>
                      <a:r>
                        <a:rPr b="1" lang="en-US" sz="1600" u="none" cap="none" strike="noStrike">
                          <a:solidFill>
                            <a:srgbClr val="242D72"/>
                          </a:solidFill>
                          <a:latin typeface="Helvetica Neue"/>
                          <a:ea typeface="Helvetica Neue"/>
                          <a:cs typeface="Helvetica Neue"/>
                          <a:sym typeface="Helvetica Neue"/>
                        </a:rPr>
                        <a:t>Knowledge about nature and the universe</a:t>
                      </a:r>
                      <a:endParaRPr b="0" sz="1200" u="none" cap="none" strike="noStrike"/>
                    </a:p>
                    <a:p>
                      <a:pPr indent="-160421" lvl="0" marL="160421" marR="0" rtl="0" algn="l">
                        <a:lnSpc>
                          <a:spcPct val="100000"/>
                        </a:lnSpc>
                        <a:spcBef>
                          <a:spcPts val="1200"/>
                        </a:spcBef>
                        <a:spcAft>
                          <a:spcPts val="0"/>
                        </a:spcAft>
                        <a:buClr>
                          <a:srgbClr val="242D72"/>
                        </a:buClr>
                        <a:buSzPts val="960"/>
                        <a:buFont typeface="Helvetica Neue"/>
                        <a:buChar char="•"/>
                      </a:pPr>
                      <a:r>
                        <a:rPr b="1" lang="en-US" sz="1600" u="none" cap="none" strike="noStrike">
                          <a:solidFill>
                            <a:srgbClr val="242D72"/>
                          </a:solidFill>
                          <a:latin typeface="Helvetica Neue"/>
                          <a:ea typeface="Helvetica Neue"/>
                          <a:cs typeface="Helvetica Neue"/>
                          <a:sym typeface="Helvetica Neue"/>
                        </a:rPr>
                        <a:t>Traditional medicine</a:t>
                      </a:r>
                      <a:endParaRPr b="0" sz="1200" u="none" cap="none" strike="noStrike"/>
                    </a:p>
                    <a:p>
                      <a:pPr indent="-160421" lvl="0" marL="160421" marR="0" rtl="0" algn="l">
                        <a:lnSpc>
                          <a:spcPct val="100000"/>
                        </a:lnSpc>
                        <a:spcBef>
                          <a:spcPts val="1200"/>
                        </a:spcBef>
                        <a:spcAft>
                          <a:spcPts val="0"/>
                        </a:spcAft>
                        <a:buClr>
                          <a:srgbClr val="242D72"/>
                        </a:buClr>
                        <a:buSzPts val="960"/>
                        <a:buFont typeface="Helvetica Neue"/>
                        <a:buChar char="•"/>
                      </a:pPr>
                      <a:r>
                        <a:rPr b="1" lang="en-US" sz="1600" u="none" cap="none" strike="noStrike">
                          <a:solidFill>
                            <a:srgbClr val="242D72"/>
                          </a:solidFill>
                          <a:latin typeface="Helvetica Neue"/>
                          <a:ea typeface="Helvetica Neue"/>
                          <a:cs typeface="Helvetica Neue"/>
                          <a:sym typeface="Helvetica Neue"/>
                        </a:rPr>
                        <a:t>Cuisine</a:t>
                      </a:r>
                      <a:endParaRPr b="0" sz="1200" u="none" cap="none" strike="noStrike"/>
                    </a:p>
                    <a:p>
                      <a:pPr indent="-160421" lvl="0" marL="160421" marR="0" rtl="0" algn="l">
                        <a:lnSpc>
                          <a:spcPct val="100000"/>
                        </a:lnSpc>
                        <a:spcBef>
                          <a:spcPts val="1200"/>
                        </a:spcBef>
                        <a:spcAft>
                          <a:spcPts val="0"/>
                        </a:spcAft>
                        <a:buClr>
                          <a:srgbClr val="242D72"/>
                        </a:buClr>
                        <a:buSzPts val="960"/>
                        <a:buFont typeface="Helvetica Neue"/>
                        <a:buChar char="•"/>
                      </a:pPr>
                      <a:r>
                        <a:rPr b="1" lang="en-US" sz="1600" u="none" cap="none" strike="noStrike">
                          <a:solidFill>
                            <a:srgbClr val="242D72"/>
                          </a:solidFill>
                          <a:latin typeface="Helvetica Neue"/>
                          <a:ea typeface="Helvetica Neue"/>
                          <a:cs typeface="Helvetica Neue"/>
                          <a:sym typeface="Helvetica Neue"/>
                        </a:rPr>
                        <a:t>Yoga, martial arts</a:t>
                      </a:r>
                      <a:endParaRPr b="0" sz="1200" u="none" cap="none" strike="noStrike"/>
                    </a:p>
                    <a:p>
                      <a:pPr indent="-160421" lvl="0" marL="160421" marR="0" rtl="0" algn="l">
                        <a:lnSpc>
                          <a:spcPct val="100000"/>
                        </a:lnSpc>
                        <a:spcBef>
                          <a:spcPts val="1200"/>
                        </a:spcBef>
                        <a:spcAft>
                          <a:spcPts val="0"/>
                        </a:spcAft>
                        <a:buClr>
                          <a:srgbClr val="242D72"/>
                        </a:buClr>
                        <a:buSzPts val="960"/>
                        <a:buFont typeface="Helvetica Neue"/>
                        <a:buChar char="•"/>
                      </a:pPr>
                      <a:r>
                        <a:rPr b="0" lang="en-US" sz="1600" u="none" cap="none" strike="noStrike"/>
                        <a:t>T</a:t>
                      </a:r>
                      <a:r>
                        <a:rPr b="1" lang="en-US" sz="1600" u="none" cap="none" strike="noStrike">
                          <a:solidFill>
                            <a:srgbClr val="242D72"/>
                          </a:solidFill>
                          <a:latin typeface="Helvetica Neue"/>
                          <a:ea typeface="Helvetica Neue"/>
                          <a:cs typeface="Helvetica Neue"/>
                          <a:sym typeface="Helvetica Neue"/>
                        </a:rPr>
                        <a:t>raditional arts and crafts</a:t>
                      </a:r>
                      <a:endParaRPr b="0" sz="1200" u="none" cap="none" strike="noStrike"/>
                    </a:p>
                    <a:p>
                      <a:pPr indent="-160421" lvl="0" marL="160421" marR="0" rtl="0" algn="l">
                        <a:lnSpc>
                          <a:spcPct val="100000"/>
                        </a:lnSpc>
                        <a:spcBef>
                          <a:spcPts val="1200"/>
                        </a:spcBef>
                        <a:spcAft>
                          <a:spcPts val="0"/>
                        </a:spcAft>
                        <a:buClr>
                          <a:srgbClr val="242D72"/>
                        </a:buClr>
                        <a:buSzPts val="960"/>
                        <a:buFont typeface="Helvetica Neue"/>
                        <a:buChar char="•"/>
                      </a:pPr>
                      <a:r>
                        <a:rPr b="1" lang="en-US" sz="1600" u="none" cap="none" strike="noStrike">
                          <a:solidFill>
                            <a:srgbClr val="242D72"/>
                          </a:solidFill>
                          <a:latin typeface="Helvetica Neue"/>
                          <a:ea typeface="Helvetica Neue"/>
                          <a:cs typeface="Helvetica Neue"/>
                          <a:sym typeface="Helvetica Neue"/>
                        </a:rPr>
                        <a:t>Knowledge about animals' habits and migrations, about plant properties</a:t>
                      </a:r>
                      <a:endParaRPr b="0" sz="1200" u="none" cap="none" strike="noStrike"/>
                    </a:p>
                    <a:p>
                      <a:pPr indent="-160421" lvl="0" marL="160421" marR="0" rtl="0" algn="l">
                        <a:lnSpc>
                          <a:spcPct val="100000"/>
                        </a:lnSpc>
                        <a:spcBef>
                          <a:spcPts val="1200"/>
                        </a:spcBef>
                        <a:spcAft>
                          <a:spcPts val="0"/>
                        </a:spcAft>
                        <a:buClr>
                          <a:srgbClr val="242D72"/>
                        </a:buClr>
                        <a:buSzPts val="960"/>
                        <a:buFont typeface="Helvetica Neue"/>
                        <a:buChar char="•"/>
                      </a:pPr>
                      <a:r>
                        <a:rPr b="1" lang="en-US" sz="1600" u="none" cap="none" strike="noStrike">
                          <a:solidFill>
                            <a:srgbClr val="242D72"/>
                          </a:solidFill>
                          <a:latin typeface="Helvetica Neue"/>
                          <a:ea typeface="Helvetica Neue"/>
                          <a:cs typeface="Helvetica Neue"/>
                          <a:sym typeface="Helvetica Neue"/>
                        </a:rPr>
                        <a:t>Knowledge of water and resource management</a:t>
                      </a:r>
                      <a:endParaRPr b="0" sz="1200" u="none" cap="none" strike="noStrike"/>
                    </a:p>
                    <a:p>
                      <a:pPr indent="-160421" lvl="0" marL="160421" marR="0" rtl="0" algn="l">
                        <a:lnSpc>
                          <a:spcPct val="100000"/>
                        </a:lnSpc>
                        <a:spcBef>
                          <a:spcPts val="1200"/>
                        </a:spcBef>
                        <a:spcAft>
                          <a:spcPts val="0"/>
                        </a:spcAft>
                        <a:buClr>
                          <a:srgbClr val="242D72"/>
                        </a:buClr>
                        <a:buSzPts val="960"/>
                        <a:buFont typeface="Helvetica Neue"/>
                        <a:buChar char="•"/>
                      </a:pPr>
                      <a:r>
                        <a:rPr b="1" lang="en-US" sz="1600" u="none" cap="none" strike="noStrike">
                          <a:solidFill>
                            <a:srgbClr val="242D72"/>
                          </a:solidFill>
                          <a:latin typeface="Helvetica Neue"/>
                          <a:ea typeface="Helvetica Neue"/>
                          <a:cs typeface="Helvetica Neue"/>
                          <a:sym typeface="Helvetica Neue"/>
                        </a:rPr>
                        <a:t>Construction technologies based on natural materials</a:t>
                      </a:r>
                      <a:endParaRPr b="0" sz="1200" u="none" cap="none" strike="noStrike"/>
                    </a:p>
                    <a:p>
                      <a:pPr indent="-160421" lvl="0" marL="160421" marR="0" rtl="0" algn="l">
                        <a:lnSpc>
                          <a:spcPct val="100000"/>
                        </a:lnSpc>
                        <a:spcBef>
                          <a:spcPts val="1200"/>
                        </a:spcBef>
                        <a:spcAft>
                          <a:spcPts val="0"/>
                        </a:spcAft>
                        <a:buClr>
                          <a:srgbClr val="242D72"/>
                        </a:buClr>
                        <a:buSzPts val="960"/>
                        <a:buFont typeface="Helvetica Neue"/>
                        <a:buChar char="•"/>
                      </a:pPr>
                      <a:r>
                        <a:rPr b="1" lang="en-US" sz="1600" u="none" cap="none" strike="noStrike">
                          <a:solidFill>
                            <a:srgbClr val="242D72"/>
                          </a:solidFill>
                          <a:latin typeface="Helvetica Neue"/>
                          <a:ea typeface="Helvetica Neue"/>
                          <a:cs typeface="Helvetica Neue"/>
                          <a:sym typeface="Helvetica Neue"/>
                        </a:rPr>
                        <a:t>Traditional agro-technologies</a:t>
                      </a:r>
                      <a:endParaRPr b="0" sz="1200" u="none" cap="none" strike="noStrike"/>
                    </a:p>
                  </a:txBody>
                  <a:tcPr marT="45725" marB="45725" marR="45725" marL="45725">
                    <a:lnL cap="flat" cmpd="sng" w="12700">
                      <a:solidFill>
                        <a:srgbClr val="DF5D4A"/>
                      </a:solidFill>
                      <a:prstDash val="solid"/>
                      <a:round/>
                      <a:headEnd len="sm" w="sm" type="none"/>
                      <a:tailEnd len="sm" w="sm" type="none"/>
                    </a:lnL>
                    <a:lnR cap="flat" cmpd="sng" w="12700">
                      <a:solidFill>
                        <a:srgbClr val="DF5D4A"/>
                      </a:solidFill>
                      <a:prstDash val="solid"/>
                      <a:round/>
                      <a:headEnd len="sm" w="sm" type="none"/>
                      <a:tailEnd len="sm" w="sm" type="none"/>
                    </a:lnR>
                    <a:lnT cap="flat" cmpd="sng" w="12700">
                      <a:solidFill>
                        <a:srgbClr val="DF5D4A"/>
                      </a:solidFill>
                      <a:prstDash val="solid"/>
                      <a:round/>
                      <a:headEnd len="sm" w="sm" type="none"/>
                      <a:tailEnd len="sm" w="sm" type="none"/>
                    </a:lnT>
                    <a:lnB cap="flat" cmpd="sng" w="12700">
                      <a:solidFill>
                        <a:srgbClr val="DF5D4A"/>
                      </a:solidFill>
                      <a:prstDash val="solid"/>
                      <a:round/>
                      <a:headEnd len="sm" w="sm" type="none"/>
                      <a:tailEnd len="sm" w="sm" type="none"/>
                    </a:lnB>
                    <a:solidFill>
                      <a:srgbClr val="F3D1CE"/>
                    </a:solidFill>
                  </a:tcPr>
                </a:tc>
              </a:tr>
              <a:tr h="1973250">
                <a:tc>
                  <a:txBody>
                    <a:bodyPr/>
                    <a:lstStyle/>
                    <a:p>
                      <a:pPr indent="0" lvl="0" marL="0" marR="0" rtl="0" algn="l">
                        <a:lnSpc>
                          <a:spcPct val="100000"/>
                        </a:lnSpc>
                        <a:spcBef>
                          <a:spcPts val="0"/>
                        </a:spcBef>
                        <a:spcAft>
                          <a:spcPts val="0"/>
                        </a:spcAft>
                        <a:buClr>
                          <a:srgbClr val="137271"/>
                        </a:buClr>
                        <a:buSzPts val="2600"/>
                        <a:buFont typeface="Calibri"/>
                        <a:buNone/>
                      </a:pPr>
                      <a:r>
                        <a:rPr b="1" lang="en-US" sz="2600" u="none" cap="none" strike="noStrike">
                          <a:solidFill>
                            <a:srgbClr val="137271"/>
                          </a:solidFill>
                          <a:latin typeface="Calibri"/>
                          <a:ea typeface="Calibri"/>
                          <a:cs typeface="Calibri"/>
                          <a:sym typeface="Calibri"/>
                        </a:rPr>
                        <a:t>Cultural Expressions</a:t>
                      </a:r>
                      <a:endParaRPr/>
                    </a:p>
                  </a:txBody>
                  <a:tcPr marT="45725" marB="45725" marR="45725" marL="45725">
                    <a:lnL cap="flat" cmpd="sng" w="12700">
                      <a:solidFill>
                        <a:srgbClr val="DF5D4A"/>
                      </a:solidFill>
                      <a:prstDash val="solid"/>
                      <a:round/>
                      <a:headEnd len="sm" w="sm" type="none"/>
                      <a:tailEnd len="sm" w="sm" type="none"/>
                    </a:lnL>
                    <a:lnR cap="flat" cmpd="sng" w="12700">
                      <a:solidFill>
                        <a:srgbClr val="DF5D4A"/>
                      </a:solidFill>
                      <a:prstDash val="solid"/>
                      <a:round/>
                      <a:headEnd len="sm" w="sm" type="none"/>
                      <a:tailEnd len="sm" w="sm" type="none"/>
                    </a:lnR>
                    <a:lnT cap="flat" cmpd="sng" w="12700">
                      <a:solidFill>
                        <a:srgbClr val="DF5D4A"/>
                      </a:solidFill>
                      <a:prstDash val="solid"/>
                      <a:round/>
                      <a:headEnd len="sm" w="sm" type="none"/>
                      <a:tailEnd len="sm" w="sm" type="none"/>
                    </a:lnT>
                    <a:lnB cap="flat" cmpd="sng" w="12700">
                      <a:solidFill>
                        <a:srgbClr val="DF5D4A"/>
                      </a:solidFill>
                      <a:prstDash val="solid"/>
                      <a:round/>
                      <a:headEnd len="sm" w="sm" type="none"/>
                      <a:tailEnd len="sm" w="sm" type="none"/>
                    </a:lnB>
                    <a:solidFill>
                      <a:srgbClr val="F9E9E8"/>
                    </a:solidFill>
                  </a:tcPr>
                </a:tc>
                <a:tc>
                  <a:txBody>
                    <a:bodyPr/>
                    <a:lstStyle/>
                    <a:p>
                      <a:pPr indent="-285750" lvl="0" marL="285750" marR="0" rtl="0" algn="l">
                        <a:lnSpc>
                          <a:spcPct val="100000"/>
                        </a:lnSpc>
                        <a:spcBef>
                          <a:spcPts val="0"/>
                        </a:spcBef>
                        <a:spcAft>
                          <a:spcPts val="0"/>
                        </a:spcAft>
                        <a:buClr>
                          <a:srgbClr val="824D5E"/>
                        </a:buClr>
                        <a:buSzPts val="2100"/>
                        <a:buFont typeface="Arial"/>
                        <a:buChar char="•"/>
                      </a:pPr>
                      <a:r>
                        <a:rPr b="1" lang="en-US" sz="2100" u="none" cap="none" strike="noStrike">
                          <a:solidFill>
                            <a:srgbClr val="824D5E"/>
                          </a:solidFill>
                          <a:latin typeface="Calibri"/>
                          <a:ea typeface="Calibri"/>
                          <a:cs typeface="Calibri"/>
                          <a:sym typeface="Calibri"/>
                        </a:rPr>
                        <a:t>oral traditions and forms of expression</a:t>
                      </a:r>
                      <a:endParaRPr/>
                    </a:p>
                    <a:p>
                      <a:pPr indent="-285750" lvl="0" marL="285750" marR="0" rtl="0" algn="l">
                        <a:lnSpc>
                          <a:spcPct val="100000"/>
                        </a:lnSpc>
                        <a:spcBef>
                          <a:spcPts val="0"/>
                        </a:spcBef>
                        <a:spcAft>
                          <a:spcPts val="0"/>
                        </a:spcAft>
                        <a:buClr>
                          <a:srgbClr val="824D5E"/>
                        </a:buClr>
                        <a:buSzPts val="2100"/>
                        <a:buFont typeface="Arial"/>
                        <a:buChar char="•"/>
                      </a:pPr>
                      <a:r>
                        <a:rPr b="1" lang="en-US" sz="2100" u="none" cap="none" strike="noStrike">
                          <a:solidFill>
                            <a:srgbClr val="824D5E"/>
                          </a:solidFill>
                          <a:latin typeface="Calibri"/>
                          <a:ea typeface="Calibri"/>
                          <a:cs typeface="Calibri"/>
                          <a:sym typeface="Calibri"/>
                        </a:rPr>
                        <a:t>performing arts</a:t>
                      </a:r>
                      <a:endParaRPr/>
                    </a:p>
                    <a:p>
                      <a:pPr indent="-285750" lvl="0" marL="285750" marR="0" rtl="0" algn="l">
                        <a:lnSpc>
                          <a:spcPct val="100000"/>
                        </a:lnSpc>
                        <a:spcBef>
                          <a:spcPts val="0"/>
                        </a:spcBef>
                        <a:spcAft>
                          <a:spcPts val="0"/>
                        </a:spcAft>
                        <a:buClr>
                          <a:srgbClr val="824D5E"/>
                        </a:buClr>
                        <a:buSzPts val="2100"/>
                        <a:buFont typeface="Arial"/>
                        <a:buChar char="•"/>
                      </a:pPr>
                      <a:r>
                        <a:rPr b="1" lang="en-US" sz="2100" u="none" cap="none" strike="noStrike">
                          <a:solidFill>
                            <a:srgbClr val="824D5E"/>
                          </a:solidFill>
                          <a:latin typeface="Calibri"/>
                          <a:ea typeface="Calibri"/>
                          <a:cs typeface="Calibri"/>
                          <a:sym typeface="Calibri"/>
                        </a:rPr>
                        <a:t>customs, rites, holidays</a:t>
                      </a:r>
                      <a:endParaRPr/>
                    </a:p>
                  </a:txBody>
                  <a:tcPr marT="45725" marB="45725" marR="45725" marL="45725">
                    <a:lnL cap="flat" cmpd="sng" w="12700">
                      <a:solidFill>
                        <a:srgbClr val="DF5D4A"/>
                      </a:solidFill>
                      <a:prstDash val="solid"/>
                      <a:round/>
                      <a:headEnd len="sm" w="sm" type="none"/>
                      <a:tailEnd len="sm" w="sm" type="none"/>
                    </a:lnL>
                    <a:lnR cap="flat" cmpd="sng" w="12700">
                      <a:solidFill>
                        <a:srgbClr val="DF5D4A"/>
                      </a:solidFill>
                      <a:prstDash val="solid"/>
                      <a:round/>
                      <a:headEnd len="sm" w="sm" type="none"/>
                      <a:tailEnd len="sm" w="sm" type="none"/>
                    </a:lnR>
                    <a:lnT cap="flat" cmpd="sng" w="12700">
                      <a:solidFill>
                        <a:srgbClr val="DF5D4A"/>
                      </a:solidFill>
                      <a:prstDash val="solid"/>
                      <a:round/>
                      <a:headEnd len="sm" w="sm" type="none"/>
                      <a:tailEnd len="sm" w="sm" type="none"/>
                    </a:lnT>
                    <a:lnB cap="flat" cmpd="sng" w="12700">
                      <a:solidFill>
                        <a:srgbClr val="DF5D4A"/>
                      </a:solidFill>
                      <a:prstDash val="solid"/>
                      <a:round/>
                      <a:headEnd len="sm" w="sm" type="none"/>
                      <a:tailEnd len="sm" w="sm" type="none"/>
                    </a:lnB>
                    <a:solidFill>
                      <a:srgbClr val="F9E9E8"/>
                    </a:solid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4"/>
          <p:cNvSpPr txBox="1"/>
          <p:nvPr>
            <p:ph type="title"/>
          </p:nvPr>
        </p:nvSpPr>
        <p:spPr>
          <a:xfrm>
            <a:off x="198754" y="2243234"/>
            <a:ext cx="3723951" cy="2687134"/>
          </a:xfrm>
          <a:prstGeom prst="rect">
            <a:avLst/>
          </a:prstGeom>
          <a:noFill/>
          <a:ln>
            <a:noFill/>
          </a:ln>
        </p:spPr>
        <p:txBody>
          <a:bodyPr anchorCtr="0" anchor="ctr" bIns="45675" lIns="45675" spcFirstLastPara="1" rIns="45675" wrap="square" tIns="45675">
            <a:normAutofit/>
          </a:bodyPr>
          <a:lstStyle/>
          <a:p>
            <a:pPr indent="0" lvl="0" marL="0" marR="0" rtl="0" algn="l">
              <a:lnSpc>
                <a:spcPct val="100000"/>
              </a:lnSpc>
              <a:spcBef>
                <a:spcPts val="0"/>
              </a:spcBef>
              <a:spcAft>
                <a:spcPts val="0"/>
              </a:spcAft>
              <a:buClr>
                <a:srgbClr val="000000"/>
              </a:buClr>
              <a:buSzPts val="3200"/>
              <a:buFont typeface="Arial"/>
              <a:buNone/>
            </a:pPr>
            <a:r>
              <a:rPr b="1" lang="en-US">
                <a:solidFill>
                  <a:schemeClr val="lt1"/>
                </a:solidFill>
              </a:rPr>
              <a:t>Why do we need to safeguard ICH?</a:t>
            </a:r>
            <a:endParaRPr>
              <a:solidFill>
                <a:schemeClr val="lt1"/>
              </a:solidFill>
            </a:endParaRPr>
          </a:p>
        </p:txBody>
      </p:sp>
      <p:sp>
        <p:nvSpPr>
          <p:cNvPr id="413" name="Google Shape;413;p34"/>
          <p:cNvSpPr txBox="1"/>
          <p:nvPr/>
        </p:nvSpPr>
        <p:spPr>
          <a:xfrm>
            <a:off x="4063253" y="1173227"/>
            <a:ext cx="7965600" cy="4520100"/>
          </a:xfrm>
          <a:prstGeom prst="rect">
            <a:avLst/>
          </a:prstGeom>
          <a:noFill/>
          <a:ln>
            <a:noFill/>
          </a:ln>
        </p:spPr>
        <p:txBody>
          <a:bodyPr anchorCtr="0" anchor="t" bIns="45700" lIns="45700" spcFirstLastPara="1" rIns="45700" wrap="square" tIns="45700">
            <a:spAutoFit/>
          </a:bodyPr>
          <a:lstStyle/>
          <a:p>
            <a:pPr indent="-273384" lvl="0" marL="260683" marR="0" rtl="0" algn="l">
              <a:lnSpc>
                <a:spcPct val="100000"/>
              </a:lnSpc>
              <a:spcBef>
                <a:spcPts val="0"/>
              </a:spcBef>
              <a:spcAft>
                <a:spcPts val="0"/>
              </a:spcAft>
              <a:buClr>
                <a:srgbClr val="02DEDB"/>
              </a:buClr>
              <a:buSzPts val="2800"/>
              <a:buFont typeface="Corbel"/>
              <a:buChar char="•"/>
            </a:pPr>
            <a:r>
              <a:rPr i="0" lang="en-US" sz="2800" u="none" cap="none" strike="noStrike">
                <a:solidFill>
                  <a:schemeClr val="lt1"/>
                </a:solidFill>
                <a:latin typeface="Corbel"/>
                <a:ea typeface="Corbel"/>
                <a:cs typeface="Corbel"/>
                <a:sym typeface="Corbel"/>
              </a:rPr>
              <a:t>ICH is a significant element of local communities' cultural heritage and identity, as well as countries and peoples. It contributes to sustainable development, cultural viability, growth and welfare of these communities.</a:t>
            </a:r>
            <a:endParaRPr sz="1600">
              <a:solidFill>
                <a:schemeClr val="lt1"/>
              </a:solidFill>
              <a:latin typeface="Corbel"/>
              <a:ea typeface="Corbel"/>
              <a:cs typeface="Corbel"/>
              <a:sym typeface="Corbel"/>
            </a:endParaRPr>
          </a:p>
          <a:p>
            <a:pPr indent="-253331" lvl="0" marL="240631" marR="0" rtl="0" algn="l">
              <a:lnSpc>
                <a:spcPct val="94000"/>
              </a:lnSpc>
              <a:spcBef>
                <a:spcPts val="1000"/>
              </a:spcBef>
              <a:spcAft>
                <a:spcPts val="0"/>
              </a:spcAft>
              <a:buClr>
                <a:srgbClr val="02DEDB"/>
              </a:buClr>
              <a:buSzPts val="2600"/>
              <a:buFont typeface="Corbel"/>
              <a:buChar char="•"/>
            </a:pPr>
            <a:r>
              <a:rPr i="0" lang="en-US" sz="2600" u="none" cap="none" strike="noStrike">
                <a:solidFill>
                  <a:schemeClr val="lt1"/>
                </a:solidFill>
                <a:latin typeface="Corbel"/>
                <a:ea typeface="Corbel"/>
                <a:cs typeface="Corbel"/>
                <a:sym typeface="Corbel"/>
              </a:rPr>
              <a:t>There is economic potential in ICH, creating a basis for the growth of trades, crafts, and enterprises of the bearers.</a:t>
            </a:r>
            <a:endParaRPr i="0" sz="2600" u="none" cap="none" strike="noStrike">
              <a:solidFill>
                <a:schemeClr val="lt1"/>
              </a:solidFill>
              <a:latin typeface="Corbel"/>
              <a:ea typeface="Corbel"/>
              <a:cs typeface="Corbel"/>
              <a:sym typeface="Corbel"/>
            </a:endParaRPr>
          </a:p>
          <a:p>
            <a:pPr indent="-273384" lvl="0" marL="260683" marR="0" rtl="0" algn="l">
              <a:lnSpc>
                <a:spcPct val="100000"/>
              </a:lnSpc>
              <a:spcBef>
                <a:spcPts val="1200"/>
              </a:spcBef>
              <a:spcAft>
                <a:spcPts val="0"/>
              </a:spcAft>
              <a:buClr>
                <a:srgbClr val="02DEDB"/>
              </a:buClr>
              <a:buSzPts val="2800"/>
              <a:buFont typeface="Corbel"/>
              <a:buChar char="•"/>
            </a:pPr>
            <a:r>
              <a:rPr i="0" lang="en-US" sz="2800" u="none" cap="none" strike="noStrike">
                <a:solidFill>
                  <a:schemeClr val="lt1"/>
                </a:solidFill>
                <a:latin typeface="Corbel"/>
                <a:ea typeface="Corbel"/>
                <a:cs typeface="Corbel"/>
                <a:sym typeface="Corbel"/>
              </a:rPr>
              <a:t>ICH can serve as a basis for innovation and new enterprises.</a:t>
            </a:r>
            <a:endParaRPr sz="1600">
              <a:solidFill>
                <a:schemeClr val="lt1"/>
              </a:solidFill>
              <a:latin typeface="Corbel"/>
              <a:ea typeface="Corbel"/>
              <a:cs typeface="Corbel"/>
              <a:sym typeface="Corbe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35"/>
          <p:cNvSpPr txBox="1"/>
          <p:nvPr>
            <p:ph type="title"/>
          </p:nvPr>
        </p:nvSpPr>
        <p:spPr>
          <a:xfrm>
            <a:off x="415599" y="117016"/>
            <a:ext cx="11360802" cy="763601"/>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3675"/>
              <a:buFont typeface="Helvetica Neue"/>
              <a:buNone/>
            </a:pPr>
            <a:r>
              <a:rPr b="1" i="0" lang="en-US" u="none" cap="none" strike="noStrike">
                <a:solidFill>
                  <a:schemeClr val="lt1"/>
                </a:solidFill>
              </a:rPr>
              <a:t>ICH Protection/Safeguardiang</a:t>
            </a:r>
            <a:endParaRPr>
              <a:solidFill>
                <a:schemeClr val="lt1"/>
              </a:solidFill>
            </a:endParaRPr>
          </a:p>
        </p:txBody>
      </p:sp>
      <p:graphicFrame>
        <p:nvGraphicFramePr>
          <p:cNvPr id="419" name="Google Shape;419;p35"/>
          <p:cNvGraphicFramePr/>
          <p:nvPr/>
        </p:nvGraphicFramePr>
        <p:xfrm>
          <a:off x="201795" y="991158"/>
          <a:ext cx="3000000" cy="3000000"/>
        </p:xfrm>
        <a:graphic>
          <a:graphicData uri="http://schemas.openxmlformats.org/drawingml/2006/table">
            <a:tbl>
              <a:tblPr bandRow="1">
                <a:noFill/>
                <a:tableStyleId>{DC599D60-87B7-4775-AD76-769DA04FF07B}</a:tableStyleId>
              </a:tblPr>
              <a:tblGrid>
                <a:gridCol w="5925550"/>
              </a:tblGrid>
              <a:tr h="791300">
                <a:tc>
                  <a:txBody>
                    <a:bodyPr/>
                    <a:lstStyle/>
                    <a:p>
                      <a:pPr indent="0" lvl="0" marL="0" marR="0" rtl="0" algn="ctr">
                        <a:lnSpc>
                          <a:spcPct val="100000"/>
                        </a:lnSpc>
                        <a:spcBef>
                          <a:spcPts val="0"/>
                        </a:spcBef>
                        <a:spcAft>
                          <a:spcPts val="0"/>
                        </a:spcAft>
                        <a:buClr>
                          <a:srgbClr val="984831"/>
                        </a:buClr>
                        <a:buSzPts val="2300"/>
                        <a:buFont typeface="Calibri"/>
                        <a:buNone/>
                      </a:pPr>
                      <a:r>
                        <a:rPr b="1" lang="en-US" sz="2300" u="none" cap="none" strike="noStrike">
                          <a:solidFill>
                            <a:srgbClr val="984831"/>
                          </a:solidFill>
                          <a:latin typeface="Calibri"/>
                          <a:ea typeface="Calibri"/>
                          <a:cs typeface="Calibri"/>
                          <a:sym typeface="Calibri"/>
                        </a:rPr>
                        <a:t>PROTECTION </a:t>
                      </a:r>
                      <a:endParaRPr/>
                    </a:p>
                  </a:txBody>
                  <a:tcPr marT="45725" marB="45725" marR="45725" marL="45725">
                    <a:lnL cap="flat" cmpd="sng" w="12700">
                      <a:solidFill>
                        <a:srgbClr val="DF5D4A"/>
                      </a:solidFill>
                      <a:prstDash val="solid"/>
                      <a:round/>
                      <a:headEnd len="sm" w="sm" type="none"/>
                      <a:tailEnd len="sm" w="sm" type="none"/>
                    </a:lnL>
                    <a:lnR cap="flat" cmpd="sng" w="12700">
                      <a:solidFill>
                        <a:srgbClr val="DF5D4A"/>
                      </a:solidFill>
                      <a:prstDash val="solid"/>
                      <a:round/>
                      <a:headEnd len="sm" w="sm" type="none"/>
                      <a:tailEnd len="sm" w="sm" type="none"/>
                    </a:lnR>
                    <a:lnT cap="flat" cmpd="sng" w="12700">
                      <a:solidFill>
                        <a:srgbClr val="DF5D4A"/>
                      </a:solidFill>
                      <a:prstDash val="solid"/>
                      <a:round/>
                      <a:headEnd len="sm" w="sm" type="none"/>
                      <a:tailEnd len="sm" w="sm" type="none"/>
                    </a:lnT>
                    <a:lnB cap="flat" cmpd="sng" w="12700">
                      <a:solidFill>
                        <a:srgbClr val="DF5D4A"/>
                      </a:solidFill>
                      <a:prstDash val="solid"/>
                      <a:round/>
                      <a:headEnd len="sm" w="sm" type="none"/>
                      <a:tailEnd len="sm" w="sm" type="none"/>
                    </a:lnB>
                    <a:solidFill>
                      <a:srgbClr val="F3D1CE"/>
                    </a:solidFill>
                  </a:tcPr>
                </a:tc>
              </a:tr>
              <a:tr h="2453225">
                <a:tc>
                  <a:txBody>
                    <a:bodyPr/>
                    <a:lstStyle/>
                    <a:p>
                      <a:pPr indent="0" lvl="0" marL="0" marR="0" rtl="0" algn="l">
                        <a:lnSpc>
                          <a:spcPct val="100000"/>
                        </a:lnSpc>
                        <a:spcBef>
                          <a:spcPts val="0"/>
                        </a:spcBef>
                        <a:spcAft>
                          <a:spcPts val="0"/>
                        </a:spcAft>
                        <a:buClr>
                          <a:srgbClr val="137271"/>
                        </a:buClr>
                        <a:buSzPts val="2000"/>
                        <a:buFont typeface="Calibri"/>
                        <a:buNone/>
                      </a:pPr>
                      <a:r>
                        <a:rPr b="1" lang="en-US" sz="2000" u="none" cap="none" strike="noStrike">
                          <a:solidFill>
                            <a:srgbClr val="137271"/>
                          </a:solidFill>
                          <a:latin typeface="Calibri"/>
                          <a:ea typeface="Calibri"/>
                          <a:cs typeface="Calibri"/>
                          <a:sym typeface="Calibri"/>
                        </a:rPr>
                        <a:t>PROTECTION OF HUMAN AND INTELLECTUAL RIGHTS OF ICH BEARERS (COMMUNITIES)</a:t>
                      </a:r>
                      <a:endParaRPr/>
                    </a:p>
                  </a:txBody>
                  <a:tcPr marT="45725" marB="45725" marR="45725" marL="45725">
                    <a:lnL cap="flat" cmpd="sng" w="12700">
                      <a:solidFill>
                        <a:srgbClr val="DF5D4A"/>
                      </a:solidFill>
                      <a:prstDash val="solid"/>
                      <a:round/>
                      <a:headEnd len="sm" w="sm" type="none"/>
                      <a:tailEnd len="sm" w="sm" type="none"/>
                    </a:lnL>
                    <a:lnR cap="flat" cmpd="sng" w="12700">
                      <a:solidFill>
                        <a:srgbClr val="DF5D4A"/>
                      </a:solidFill>
                      <a:prstDash val="solid"/>
                      <a:round/>
                      <a:headEnd len="sm" w="sm" type="none"/>
                      <a:tailEnd len="sm" w="sm" type="none"/>
                    </a:lnR>
                    <a:lnT cap="flat" cmpd="sng" w="12700">
                      <a:solidFill>
                        <a:srgbClr val="DF5D4A"/>
                      </a:solidFill>
                      <a:prstDash val="solid"/>
                      <a:round/>
                      <a:headEnd len="sm" w="sm" type="none"/>
                      <a:tailEnd len="sm" w="sm" type="none"/>
                    </a:lnT>
                    <a:lnB cap="flat" cmpd="sng" w="12700">
                      <a:solidFill>
                        <a:srgbClr val="DF5D4A"/>
                      </a:solidFill>
                      <a:prstDash val="solid"/>
                      <a:round/>
                      <a:headEnd len="sm" w="sm" type="none"/>
                      <a:tailEnd len="sm" w="sm" type="none"/>
                    </a:lnB>
                    <a:solidFill>
                      <a:srgbClr val="F9E9E8"/>
                    </a:solidFill>
                  </a:tcPr>
                </a:tc>
              </a:tr>
              <a:tr h="2299125">
                <a:tc>
                  <a:txBody>
                    <a:bodyPr/>
                    <a:lstStyle/>
                    <a:p>
                      <a:pPr indent="-200526" lvl="0" marL="200526" marR="0" rtl="0" algn="l">
                        <a:lnSpc>
                          <a:spcPct val="100000"/>
                        </a:lnSpc>
                        <a:spcBef>
                          <a:spcPts val="0"/>
                        </a:spcBef>
                        <a:spcAft>
                          <a:spcPts val="0"/>
                        </a:spcAft>
                        <a:buClr>
                          <a:srgbClr val="2B44C0"/>
                        </a:buClr>
                        <a:buSzPts val="2000"/>
                        <a:buFont typeface="Calibri"/>
                        <a:buChar char="•"/>
                      </a:pPr>
                      <a:r>
                        <a:rPr b="1" lang="en-US" sz="2000" u="none" cap="none" strike="noStrike">
                          <a:solidFill>
                            <a:srgbClr val="2B44C0"/>
                          </a:solidFill>
                          <a:latin typeface="Calibri"/>
                          <a:ea typeface="Calibri"/>
                          <a:cs typeface="Calibri"/>
                          <a:sym typeface="Calibri"/>
                        </a:rPr>
                        <a:t>Protection against misappropriation (copying, adaptation or use by third parties)</a:t>
                      </a:r>
                      <a:endParaRPr/>
                    </a:p>
                    <a:p>
                      <a:pPr indent="-200526" lvl="0" marL="200526" marR="0" rtl="0" algn="l">
                        <a:lnSpc>
                          <a:spcPct val="100000"/>
                        </a:lnSpc>
                        <a:spcBef>
                          <a:spcPts val="0"/>
                        </a:spcBef>
                        <a:spcAft>
                          <a:spcPts val="0"/>
                        </a:spcAft>
                        <a:buClr>
                          <a:srgbClr val="2B44C0"/>
                        </a:buClr>
                        <a:buSzPts val="2000"/>
                        <a:buFont typeface="Calibri"/>
                        <a:buChar char="•"/>
                      </a:pPr>
                      <a:r>
                        <a:rPr b="1" lang="en-US" sz="2000" u="none" cap="none" strike="noStrike">
                          <a:solidFill>
                            <a:srgbClr val="2B44C0"/>
                          </a:solidFill>
                          <a:latin typeface="Calibri"/>
                          <a:ea typeface="Calibri"/>
                          <a:cs typeface="Calibri"/>
                          <a:sym typeface="Calibri"/>
                        </a:rPr>
                        <a:t>Recognition and exercise of exclusive rights (to the exclusion of others)</a:t>
                      </a:r>
                      <a:endParaRPr/>
                    </a:p>
                    <a:p>
                      <a:pPr indent="-200526" lvl="0" marL="200526" marR="0" rtl="0" algn="l">
                        <a:lnSpc>
                          <a:spcPct val="100000"/>
                        </a:lnSpc>
                        <a:spcBef>
                          <a:spcPts val="0"/>
                        </a:spcBef>
                        <a:spcAft>
                          <a:spcPts val="0"/>
                        </a:spcAft>
                        <a:buClr>
                          <a:srgbClr val="2B44C0"/>
                        </a:buClr>
                        <a:buSzPts val="2000"/>
                        <a:buFont typeface="Calibri"/>
                        <a:buChar char="•"/>
                      </a:pPr>
                      <a:r>
                        <a:rPr b="1" lang="en-US" sz="2000" u="none" cap="none" strike="noStrike">
                          <a:solidFill>
                            <a:srgbClr val="2B44C0"/>
                          </a:solidFill>
                          <a:latin typeface="Calibri"/>
                          <a:ea typeface="Calibri"/>
                          <a:cs typeface="Calibri"/>
                          <a:sym typeface="Calibri"/>
                        </a:rPr>
                        <a:t>Patentable forms of protection (moral rights, equitable remuneration schemes, protection against unfair competition)</a:t>
                      </a:r>
                      <a:endParaRPr/>
                    </a:p>
                  </a:txBody>
                  <a:tcPr marT="45725" marB="45725" marR="45725" marL="45725">
                    <a:lnL cap="flat" cmpd="sng" w="12700">
                      <a:solidFill>
                        <a:srgbClr val="DF5D4A"/>
                      </a:solidFill>
                      <a:prstDash val="solid"/>
                      <a:round/>
                      <a:headEnd len="sm" w="sm" type="none"/>
                      <a:tailEnd len="sm" w="sm" type="none"/>
                    </a:lnL>
                    <a:lnR cap="flat" cmpd="sng" w="12700">
                      <a:solidFill>
                        <a:srgbClr val="DF5D4A"/>
                      </a:solidFill>
                      <a:prstDash val="solid"/>
                      <a:round/>
                      <a:headEnd len="sm" w="sm" type="none"/>
                      <a:tailEnd len="sm" w="sm" type="none"/>
                    </a:lnR>
                    <a:lnT cap="flat" cmpd="sng" w="12700">
                      <a:solidFill>
                        <a:srgbClr val="DF5D4A"/>
                      </a:solidFill>
                      <a:prstDash val="solid"/>
                      <a:round/>
                      <a:headEnd len="sm" w="sm" type="none"/>
                      <a:tailEnd len="sm" w="sm" type="none"/>
                    </a:lnT>
                    <a:lnB cap="flat" cmpd="sng" w="12700">
                      <a:solidFill>
                        <a:srgbClr val="DF5D4A"/>
                      </a:solidFill>
                      <a:prstDash val="solid"/>
                      <a:round/>
                      <a:headEnd len="sm" w="sm" type="none"/>
                      <a:tailEnd len="sm" w="sm" type="none"/>
                    </a:lnB>
                    <a:solidFill>
                      <a:srgbClr val="F3D1CE"/>
                    </a:solidFill>
                  </a:tcPr>
                </a:tc>
              </a:tr>
            </a:tbl>
          </a:graphicData>
        </a:graphic>
      </p:graphicFrame>
      <p:graphicFrame>
        <p:nvGraphicFramePr>
          <p:cNvPr id="420" name="Google Shape;420;p35"/>
          <p:cNvGraphicFramePr/>
          <p:nvPr/>
        </p:nvGraphicFramePr>
        <p:xfrm>
          <a:off x="6164107" y="1001511"/>
          <a:ext cx="3000000" cy="3000000"/>
        </p:xfrm>
        <a:graphic>
          <a:graphicData uri="http://schemas.openxmlformats.org/drawingml/2006/table">
            <a:tbl>
              <a:tblPr bandRow="1">
                <a:noFill/>
                <a:tableStyleId>{DC599D60-87B7-4775-AD76-769DA04FF07B}</a:tableStyleId>
              </a:tblPr>
              <a:tblGrid>
                <a:gridCol w="5912850"/>
              </a:tblGrid>
              <a:tr h="756975">
                <a:tc>
                  <a:txBody>
                    <a:bodyPr/>
                    <a:lstStyle/>
                    <a:p>
                      <a:pPr indent="0" lvl="0" marL="0" marR="0" rtl="0" algn="ctr">
                        <a:lnSpc>
                          <a:spcPct val="100000"/>
                        </a:lnSpc>
                        <a:spcBef>
                          <a:spcPts val="0"/>
                        </a:spcBef>
                        <a:spcAft>
                          <a:spcPts val="0"/>
                        </a:spcAft>
                        <a:buClr>
                          <a:srgbClr val="0070C0"/>
                        </a:buClr>
                        <a:buSzPts val="2300"/>
                        <a:buFont typeface="Calibri"/>
                        <a:buNone/>
                      </a:pPr>
                      <a:r>
                        <a:rPr b="1" lang="en-US" sz="2300" u="none" cap="none" strike="noStrike">
                          <a:solidFill>
                            <a:srgbClr val="0070C0"/>
                          </a:solidFill>
                          <a:latin typeface="Calibri"/>
                          <a:ea typeface="Calibri"/>
                          <a:cs typeface="Calibri"/>
                          <a:sym typeface="Calibri"/>
                        </a:rPr>
                        <a:t>SAFEGUARDING</a:t>
                      </a:r>
                      <a:endParaRPr/>
                    </a:p>
                  </a:txBody>
                  <a:tcPr marT="45725" marB="45725" marR="45725" marL="45725">
                    <a:lnL cap="flat" cmpd="sng" w="12700">
                      <a:solidFill>
                        <a:srgbClr val="DF5D4A"/>
                      </a:solidFill>
                      <a:prstDash val="solid"/>
                      <a:round/>
                      <a:headEnd len="sm" w="sm" type="none"/>
                      <a:tailEnd len="sm" w="sm" type="none"/>
                    </a:lnL>
                    <a:lnR cap="flat" cmpd="sng" w="12700">
                      <a:solidFill>
                        <a:srgbClr val="DF5D4A"/>
                      </a:solidFill>
                      <a:prstDash val="solid"/>
                      <a:round/>
                      <a:headEnd len="sm" w="sm" type="none"/>
                      <a:tailEnd len="sm" w="sm" type="none"/>
                    </a:lnR>
                    <a:lnT cap="flat" cmpd="sng" w="12700">
                      <a:solidFill>
                        <a:srgbClr val="DF5D4A"/>
                      </a:solidFill>
                      <a:prstDash val="solid"/>
                      <a:round/>
                      <a:headEnd len="sm" w="sm" type="none"/>
                      <a:tailEnd len="sm" w="sm" type="none"/>
                    </a:lnT>
                    <a:lnB cap="flat" cmpd="sng" w="12700">
                      <a:solidFill>
                        <a:srgbClr val="DF5D4A"/>
                      </a:solidFill>
                      <a:prstDash val="solid"/>
                      <a:round/>
                      <a:headEnd len="sm" w="sm" type="none"/>
                      <a:tailEnd len="sm" w="sm" type="none"/>
                    </a:lnB>
                    <a:solidFill>
                      <a:srgbClr val="F3D1CE"/>
                    </a:solidFill>
                  </a:tcPr>
                </a:tc>
              </a:tr>
              <a:tr h="2375800">
                <a:tc>
                  <a:txBody>
                    <a:bodyPr/>
                    <a:lstStyle/>
                    <a:p>
                      <a:pPr indent="0" lvl="0" marL="0" marR="0" rtl="0" algn="l">
                        <a:lnSpc>
                          <a:spcPct val="100000"/>
                        </a:lnSpc>
                        <a:spcBef>
                          <a:spcPts val="0"/>
                        </a:spcBef>
                        <a:spcAft>
                          <a:spcPts val="0"/>
                        </a:spcAft>
                        <a:buClr>
                          <a:srgbClr val="C00000"/>
                        </a:buClr>
                        <a:buSzPts val="2100"/>
                        <a:buFont typeface="Calibri"/>
                        <a:buNone/>
                      </a:pPr>
                      <a:r>
                        <a:rPr b="1" lang="en-US" sz="2100" u="none" cap="none" strike="noStrike">
                          <a:solidFill>
                            <a:srgbClr val="C00000"/>
                          </a:solidFill>
                          <a:latin typeface="Calibri"/>
                          <a:ea typeface="Calibri"/>
                          <a:cs typeface="Calibri"/>
                          <a:sym typeface="Calibri"/>
                        </a:rPr>
                        <a:t>IDENTIFICATION</a:t>
                      </a:r>
                      <a:endParaRPr/>
                    </a:p>
                    <a:p>
                      <a:pPr indent="0" lvl="0" marL="0" marR="0" rtl="0" algn="l">
                        <a:lnSpc>
                          <a:spcPct val="100000"/>
                        </a:lnSpc>
                        <a:spcBef>
                          <a:spcPts val="0"/>
                        </a:spcBef>
                        <a:spcAft>
                          <a:spcPts val="0"/>
                        </a:spcAft>
                        <a:buClr>
                          <a:srgbClr val="C00000"/>
                        </a:buClr>
                        <a:buSzPts val="2100"/>
                        <a:buFont typeface="Calibri"/>
                        <a:buNone/>
                      </a:pPr>
                      <a:r>
                        <a:rPr b="1" lang="en-US" sz="2100" u="none" cap="none" strike="noStrike">
                          <a:solidFill>
                            <a:srgbClr val="C00000"/>
                          </a:solidFill>
                          <a:latin typeface="Calibri"/>
                          <a:ea typeface="Calibri"/>
                          <a:cs typeface="Calibri"/>
                          <a:sym typeface="Calibri"/>
                        </a:rPr>
                        <a:t>INVENTORYING</a:t>
                      </a:r>
                      <a:endParaRPr/>
                    </a:p>
                    <a:p>
                      <a:pPr indent="0" lvl="0" marL="0" marR="0" rtl="0" algn="l">
                        <a:lnSpc>
                          <a:spcPct val="100000"/>
                        </a:lnSpc>
                        <a:spcBef>
                          <a:spcPts val="0"/>
                        </a:spcBef>
                        <a:spcAft>
                          <a:spcPts val="0"/>
                        </a:spcAft>
                        <a:buClr>
                          <a:srgbClr val="C00000"/>
                        </a:buClr>
                        <a:buSzPts val="2100"/>
                        <a:buFont typeface="Calibri"/>
                        <a:buNone/>
                      </a:pPr>
                      <a:r>
                        <a:rPr b="1" lang="en-US" sz="2100" u="none" cap="none" strike="noStrike">
                          <a:solidFill>
                            <a:srgbClr val="C00000"/>
                          </a:solidFill>
                          <a:latin typeface="Calibri"/>
                          <a:ea typeface="Calibri"/>
                          <a:cs typeface="Calibri"/>
                          <a:sym typeface="Calibri"/>
                        </a:rPr>
                        <a:t>DIGITALIZATION</a:t>
                      </a:r>
                      <a:endParaRPr/>
                    </a:p>
                    <a:p>
                      <a:pPr indent="0" lvl="0" marL="0" marR="0" rtl="0" algn="l">
                        <a:lnSpc>
                          <a:spcPct val="100000"/>
                        </a:lnSpc>
                        <a:spcBef>
                          <a:spcPts val="0"/>
                        </a:spcBef>
                        <a:spcAft>
                          <a:spcPts val="0"/>
                        </a:spcAft>
                        <a:buClr>
                          <a:srgbClr val="C00000"/>
                        </a:buClr>
                        <a:buSzPts val="2100"/>
                        <a:buFont typeface="Calibri"/>
                        <a:buNone/>
                      </a:pPr>
                      <a:r>
                        <a:rPr b="1" lang="en-US" sz="2100" u="none" cap="none" strike="noStrike">
                          <a:solidFill>
                            <a:srgbClr val="C00000"/>
                          </a:solidFill>
                          <a:latin typeface="Calibri"/>
                          <a:ea typeface="Calibri"/>
                          <a:cs typeface="Calibri"/>
                          <a:sym typeface="Calibri"/>
                        </a:rPr>
                        <a:t>PROVIDING THE TRANSMISSION</a:t>
                      </a:r>
                      <a:endParaRPr/>
                    </a:p>
                    <a:p>
                      <a:pPr indent="0" lvl="0" marL="0" marR="0" rtl="0" algn="l">
                        <a:lnSpc>
                          <a:spcPct val="100000"/>
                        </a:lnSpc>
                        <a:spcBef>
                          <a:spcPts val="0"/>
                        </a:spcBef>
                        <a:spcAft>
                          <a:spcPts val="0"/>
                        </a:spcAft>
                        <a:buClr>
                          <a:srgbClr val="C00000"/>
                        </a:buClr>
                        <a:buSzPts val="2100"/>
                        <a:buFont typeface="Calibri"/>
                        <a:buNone/>
                      </a:pPr>
                      <a:r>
                        <a:rPr b="1" lang="en-US" sz="2100" u="none" cap="none" strike="noStrike">
                          <a:solidFill>
                            <a:srgbClr val="C00000"/>
                          </a:solidFill>
                          <a:latin typeface="Calibri"/>
                          <a:ea typeface="Calibri"/>
                          <a:cs typeface="Calibri"/>
                          <a:sym typeface="Calibri"/>
                        </a:rPr>
                        <a:t>ENSURING PARTICIPATION</a:t>
                      </a:r>
                      <a:endParaRPr/>
                    </a:p>
                    <a:p>
                      <a:pPr indent="0" lvl="0" marL="0" marR="0" rtl="0" algn="l">
                        <a:lnSpc>
                          <a:spcPct val="100000"/>
                        </a:lnSpc>
                        <a:spcBef>
                          <a:spcPts val="0"/>
                        </a:spcBef>
                        <a:spcAft>
                          <a:spcPts val="0"/>
                        </a:spcAft>
                        <a:buClr>
                          <a:srgbClr val="C00000"/>
                        </a:buClr>
                        <a:buSzPts val="2100"/>
                        <a:buFont typeface="Calibri"/>
                        <a:buNone/>
                      </a:pPr>
                      <a:r>
                        <a:rPr b="1" lang="en-US" sz="2100" u="none" cap="none" strike="noStrike">
                          <a:solidFill>
                            <a:srgbClr val="C00000"/>
                          </a:solidFill>
                          <a:latin typeface="Calibri"/>
                          <a:ea typeface="Calibri"/>
                          <a:cs typeface="Calibri"/>
                          <a:sym typeface="Calibri"/>
                        </a:rPr>
                        <a:t>PROMOTION/RAISING OF AWARENESS</a:t>
                      </a:r>
                      <a:endParaRPr/>
                    </a:p>
                    <a:p>
                      <a:pPr indent="0" lvl="0" marL="0" marR="0" rtl="0" algn="l">
                        <a:lnSpc>
                          <a:spcPct val="100000"/>
                        </a:lnSpc>
                        <a:spcBef>
                          <a:spcPts val="0"/>
                        </a:spcBef>
                        <a:spcAft>
                          <a:spcPts val="0"/>
                        </a:spcAft>
                        <a:buClr>
                          <a:srgbClr val="137271"/>
                        </a:buClr>
                        <a:buSzPts val="2100"/>
                        <a:buFont typeface="Calibri"/>
                        <a:buNone/>
                      </a:pPr>
                      <a:r>
                        <a:rPr b="1" lang="en-US" sz="2100" u="none" cap="none" strike="noStrike">
                          <a:solidFill>
                            <a:srgbClr val="137271"/>
                          </a:solidFill>
                          <a:latin typeface="Calibri"/>
                          <a:ea typeface="Calibri"/>
                          <a:cs typeface="Calibri"/>
                          <a:sym typeface="Calibri"/>
                        </a:rPr>
                        <a:t>SUSTAINABLE DEVELOPMENT</a:t>
                      </a:r>
                      <a:endParaRPr/>
                    </a:p>
                  </a:txBody>
                  <a:tcPr marT="45725" marB="45725" marR="45725" marL="45725">
                    <a:lnL cap="flat" cmpd="sng" w="12700">
                      <a:solidFill>
                        <a:srgbClr val="DF5D4A"/>
                      </a:solidFill>
                      <a:prstDash val="solid"/>
                      <a:round/>
                      <a:headEnd len="sm" w="sm" type="none"/>
                      <a:tailEnd len="sm" w="sm" type="none"/>
                    </a:lnL>
                    <a:lnR cap="flat" cmpd="sng" w="12700">
                      <a:solidFill>
                        <a:srgbClr val="DF5D4A"/>
                      </a:solidFill>
                      <a:prstDash val="solid"/>
                      <a:round/>
                      <a:headEnd len="sm" w="sm" type="none"/>
                      <a:tailEnd len="sm" w="sm" type="none"/>
                    </a:lnR>
                    <a:lnT cap="flat" cmpd="sng" w="12700">
                      <a:solidFill>
                        <a:srgbClr val="DF5D4A"/>
                      </a:solidFill>
                      <a:prstDash val="solid"/>
                      <a:round/>
                      <a:headEnd len="sm" w="sm" type="none"/>
                      <a:tailEnd len="sm" w="sm" type="none"/>
                    </a:lnT>
                    <a:lnB cap="flat" cmpd="sng" w="12700">
                      <a:solidFill>
                        <a:srgbClr val="DF5D4A"/>
                      </a:solidFill>
                      <a:prstDash val="solid"/>
                      <a:round/>
                      <a:headEnd len="sm" w="sm" type="none"/>
                      <a:tailEnd len="sm" w="sm" type="none"/>
                    </a:lnB>
                    <a:solidFill>
                      <a:srgbClr val="F9E9E8"/>
                    </a:solidFill>
                  </a:tcPr>
                </a:tc>
              </a:tr>
              <a:tr h="2390150">
                <a:tc>
                  <a:txBody>
                    <a:bodyPr/>
                    <a:lstStyle/>
                    <a:p>
                      <a:pPr indent="0" lvl="0" marL="0" marR="0" rtl="0" algn="l">
                        <a:lnSpc>
                          <a:spcPct val="100000"/>
                        </a:lnSpc>
                        <a:spcBef>
                          <a:spcPts val="0"/>
                        </a:spcBef>
                        <a:spcAft>
                          <a:spcPts val="0"/>
                        </a:spcAft>
                        <a:buClr>
                          <a:srgbClr val="231F20"/>
                        </a:buClr>
                        <a:buSzPts val="2300"/>
                        <a:buFont typeface="Helvetica Neue"/>
                        <a:buNone/>
                      </a:pPr>
                      <a:r>
                        <a:rPr b="1" lang="en-US" sz="2300" u="none" cap="none" strike="noStrike">
                          <a:solidFill>
                            <a:srgbClr val="231F20"/>
                          </a:solidFill>
                          <a:latin typeface="Helvetica Neue"/>
                          <a:ea typeface="Helvetica Neue"/>
                          <a:cs typeface="Helvetica Neue"/>
                          <a:sym typeface="Helvetica Neue"/>
                        </a:rPr>
                        <a:t>Intellectual  property protects creations of the human mind, including trade secrets, literary and artistic works, inventions, designs and symbols, and names and images used in commerce.</a:t>
                      </a:r>
                      <a:endParaRPr sz="1200" u="none" cap="none" strike="noStrike">
                        <a:solidFill>
                          <a:srgbClr val="000000"/>
                        </a:solidFill>
                      </a:endParaRPr>
                    </a:p>
                  </a:txBody>
                  <a:tcPr marT="45725" marB="45725" marR="45725" marL="45725">
                    <a:lnL cap="flat" cmpd="sng" w="12700">
                      <a:solidFill>
                        <a:srgbClr val="DF5D4A"/>
                      </a:solidFill>
                      <a:prstDash val="solid"/>
                      <a:round/>
                      <a:headEnd len="sm" w="sm" type="none"/>
                      <a:tailEnd len="sm" w="sm" type="none"/>
                    </a:lnL>
                    <a:lnR cap="flat" cmpd="sng" w="12700">
                      <a:solidFill>
                        <a:srgbClr val="DF5D4A"/>
                      </a:solidFill>
                      <a:prstDash val="solid"/>
                      <a:round/>
                      <a:headEnd len="sm" w="sm" type="none"/>
                      <a:tailEnd len="sm" w="sm" type="none"/>
                    </a:lnR>
                    <a:lnT cap="flat" cmpd="sng" w="12700">
                      <a:solidFill>
                        <a:srgbClr val="DF5D4A"/>
                      </a:solidFill>
                      <a:prstDash val="solid"/>
                      <a:round/>
                      <a:headEnd len="sm" w="sm" type="none"/>
                      <a:tailEnd len="sm" w="sm" type="none"/>
                    </a:lnT>
                    <a:lnB cap="flat" cmpd="sng" w="12700">
                      <a:solidFill>
                        <a:srgbClr val="DF5D4A"/>
                      </a:solidFill>
                      <a:prstDash val="solid"/>
                      <a:round/>
                      <a:headEnd len="sm" w="sm" type="none"/>
                      <a:tailEnd len="sm" w="sm" type="none"/>
                    </a:lnB>
                    <a:solidFill>
                      <a:srgbClr val="F3D1CE"/>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36"/>
          <p:cNvSpPr txBox="1"/>
          <p:nvPr>
            <p:ph type="title"/>
          </p:nvPr>
        </p:nvSpPr>
        <p:spPr>
          <a:xfrm>
            <a:off x="415599" y="117016"/>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3675"/>
              <a:buFont typeface="Helvetica Neue"/>
              <a:buNone/>
            </a:pPr>
            <a:r>
              <a:rPr b="1" i="0" lang="en-US" u="none" cap="none" strike="noStrike">
                <a:solidFill>
                  <a:schemeClr val="lt1"/>
                </a:solidFill>
              </a:rPr>
              <a:t>Individual and Community Rights</a:t>
            </a:r>
            <a:endParaRPr>
              <a:solidFill>
                <a:schemeClr val="lt1"/>
              </a:solidFill>
            </a:endParaRPr>
          </a:p>
        </p:txBody>
      </p:sp>
      <p:grpSp>
        <p:nvGrpSpPr>
          <p:cNvPr id="426" name="Google Shape;426;p36"/>
          <p:cNvGrpSpPr/>
          <p:nvPr/>
        </p:nvGrpSpPr>
        <p:grpSpPr>
          <a:xfrm>
            <a:off x="195050" y="860346"/>
            <a:ext cx="10703613" cy="6015464"/>
            <a:chOff x="0" y="0"/>
            <a:chExt cx="10703612" cy="6015462"/>
          </a:xfrm>
        </p:grpSpPr>
        <p:sp>
          <p:nvSpPr>
            <p:cNvPr id="427" name="Google Shape;427;p36"/>
            <p:cNvSpPr/>
            <p:nvPr/>
          </p:nvSpPr>
          <p:spPr>
            <a:xfrm>
              <a:off x="0" y="0"/>
              <a:ext cx="10703612" cy="6015462"/>
            </a:xfrm>
            <a:prstGeom prst="diamond">
              <a:avLst/>
            </a:prstGeom>
            <a:solidFill>
              <a:srgbClr val="CAF2F1"/>
            </a:solidFill>
            <a:ln>
              <a:noFill/>
            </a:ln>
          </p:spPr>
          <p:txBody>
            <a:bodyPr anchorCtr="0" anchor="t" bIns="45700" lIns="45700" spcFirstLastPara="1" rIns="45700" wrap="square" tIns="45700">
              <a:noAutofit/>
            </a:bodyPr>
            <a:lstStyle/>
            <a:p>
              <a:pPr indent="0" lvl="0" marL="0" marR="0" rtl="0" algn="l">
                <a:lnSpc>
                  <a:spcPct val="90000"/>
                </a:lnSpc>
                <a:spcBef>
                  <a:spcPts val="0"/>
                </a:spcBef>
                <a:spcAft>
                  <a:spcPts val="0"/>
                </a:spcAft>
                <a:buClr>
                  <a:srgbClr val="000000"/>
                </a:buClr>
                <a:buSzPts val="2800"/>
                <a:buFont typeface="Arial"/>
                <a:buNone/>
              </a:pPr>
              <a:r>
                <a:t/>
              </a:r>
              <a:endParaRPr b="1" i="0" sz="2800" u="none" cap="none" strike="noStrike">
                <a:solidFill>
                  <a:srgbClr val="000000"/>
                </a:solidFill>
                <a:latin typeface="Arial"/>
                <a:ea typeface="Arial"/>
                <a:cs typeface="Arial"/>
                <a:sym typeface="Arial"/>
              </a:endParaRPr>
            </a:p>
          </p:txBody>
        </p:sp>
        <p:grpSp>
          <p:nvGrpSpPr>
            <p:cNvPr id="428" name="Google Shape;428;p36"/>
            <p:cNvGrpSpPr/>
            <p:nvPr/>
          </p:nvGrpSpPr>
          <p:grpSpPr>
            <a:xfrm>
              <a:off x="2882987" y="118529"/>
              <a:ext cx="2766702" cy="2766702"/>
              <a:chOff x="0" y="0"/>
              <a:chExt cx="2766701" cy="2766701"/>
            </a:xfrm>
          </p:grpSpPr>
          <p:sp>
            <p:nvSpPr>
              <p:cNvPr id="429" name="Google Shape;429;p36"/>
              <p:cNvSpPr/>
              <p:nvPr/>
            </p:nvSpPr>
            <p:spPr>
              <a:xfrm>
                <a:off x="0" y="0"/>
                <a:ext cx="2766701" cy="2766701"/>
              </a:xfrm>
              <a:prstGeom prst="roundRect">
                <a:avLst>
                  <a:gd fmla="val 16667" name="adj"/>
                </a:avLst>
              </a:prstGeom>
              <a:solidFill>
                <a:srgbClr val="4BFF5B"/>
              </a:solidFill>
              <a:ln cap="flat" cmpd="sng" w="25400">
                <a:solidFill>
                  <a:srgbClr val="FFFFFF"/>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1200"/>
                  <a:buFont typeface="Arial"/>
                  <a:buNone/>
                </a:pPr>
                <a:r>
                  <a:t/>
                </a:r>
                <a:endParaRPr b="1" i="0" sz="1200" u="none" cap="none" strike="noStrike">
                  <a:solidFill>
                    <a:srgbClr val="FFFFFF"/>
                  </a:solidFill>
                  <a:latin typeface="Arial"/>
                  <a:ea typeface="Arial"/>
                  <a:cs typeface="Arial"/>
                  <a:sym typeface="Arial"/>
                </a:endParaRPr>
              </a:p>
            </p:txBody>
          </p:sp>
          <p:sp>
            <p:nvSpPr>
              <p:cNvPr id="430" name="Google Shape;430;p36"/>
              <p:cNvSpPr txBox="1"/>
              <p:nvPr/>
            </p:nvSpPr>
            <p:spPr>
              <a:xfrm>
                <a:off x="135058" y="1133500"/>
                <a:ext cx="2496584" cy="499701"/>
              </a:xfrm>
              <a:prstGeom prst="rect">
                <a:avLst/>
              </a:prstGeom>
              <a:noFill/>
              <a:ln>
                <a:noFill/>
              </a:ln>
            </p:spPr>
            <p:txBody>
              <a:bodyPr anchorCtr="0" anchor="ctr" bIns="49525" lIns="49525" spcFirstLastPara="1" rIns="49525" wrap="square" tIns="49525">
                <a:noAutofit/>
              </a:bodyPr>
              <a:lstStyle/>
              <a:p>
                <a:pPr indent="-199292" lvl="0" marL="199292" marR="0" rtl="0" algn="ctr">
                  <a:lnSpc>
                    <a:spcPct val="90000"/>
                  </a:lnSpc>
                  <a:spcBef>
                    <a:spcPts val="0"/>
                  </a:spcBef>
                  <a:spcAft>
                    <a:spcPts val="0"/>
                  </a:spcAft>
                  <a:buClr>
                    <a:srgbClr val="000000"/>
                  </a:buClr>
                  <a:buSzPts val="2100"/>
                  <a:buFont typeface="Arial"/>
                  <a:buChar char="•"/>
                </a:pPr>
                <a:r>
                  <a:rPr b="1" i="0" lang="en-US" sz="2100" u="none" cap="none" strike="noStrike">
                    <a:solidFill>
                      <a:srgbClr val="000000"/>
                    </a:solidFill>
                    <a:latin typeface="Arial"/>
                    <a:ea typeface="Arial"/>
                    <a:cs typeface="Arial"/>
                    <a:sym typeface="Arial"/>
                  </a:rPr>
                  <a:t>Individual</a:t>
                </a:r>
                <a:endParaRPr/>
              </a:p>
            </p:txBody>
          </p:sp>
        </p:grpSp>
        <p:grpSp>
          <p:nvGrpSpPr>
            <p:cNvPr id="431" name="Google Shape;431;p36"/>
            <p:cNvGrpSpPr/>
            <p:nvPr/>
          </p:nvGrpSpPr>
          <p:grpSpPr>
            <a:xfrm>
              <a:off x="6058964" y="114836"/>
              <a:ext cx="2774088" cy="2774088"/>
              <a:chOff x="0" y="0"/>
              <a:chExt cx="2774086" cy="2774086"/>
            </a:xfrm>
          </p:grpSpPr>
          <p:sp>
            <p:nvSpPr>
              <p:cNvPr id="432" name="Google Shape;432;p36"/>
              <p:cNvSpPr/>
              <p:nvPr/>
            </p:nvSpPr>
            <p:spPr>
              <a:xfrm>
                <a:off x="0" y="0"/>
                <a:ext cx="2774086" cy="2774086"/>
              </a:xfrm>
              <a:prstGeom prst="roundRect">
                <a:avLst>
                  <a:gd fmla="val 16667" name="adj"/>
                </a:avLst>
              </a:prstGeom>
              <a:solidFill>
                <a:srgbClr val="558ED5"/>
              </a:solidFill>
              <a:ln cap="flat" cmpd="sng" w="25400">
                <a:solidFill>
                  <a:srgbClr val="FFFFFF"/>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1200"/>
                  <a:buFont typeface="Arial"/>
                  <a:buNone/>
                </a:pPr>
                <a:r>
                  <a:t/>
                </a:r>
                <a:endParaRPr b="1" i="0" sz="1200" u="none" cap="none" strike="noStrike">
                  <a:solidFill>
                    <a:srgbClr val="FFFFFF"/>
                  </a:solidFill>
                  <a:latin typeface="Arial"/>
                  <a:ea typeface="Arial"/>
                  <a:cs typeface="Arial"/>
                  <a:sym typeface="Arial"/>
                </a:endParaRPr>
              </a:p>
            </p:txBody>
          </p:sp>
          <p:sp>
            <p:nvSpPr>
              <p:cNvPr id="433" name="Google Shape;433;p36"/>
              <p:cNvSpPr txBox="1"/>
              <p:nvPr/>
            </p:nvSpPr>
            <p:spPr>
              <a:xfrm>
                <a:off x="135418" y="1136526"/>
                <a:ext cx="2503249" cy="501034"/>
              </a:xfrm>
              <a:prstGeom prst="rect">
                <a:avLst/>
              </a:prstGeom>
              <a:noFill/>
              <a:ln>
                <a:noFill/>
              </a:ln>
            </p:spPr>
            <p:txBody>
              <a:bodyPr anchorCtr="0" anchor="ctr" bIns="49525" lIns="49525" spcFirstLastPara="1" rIns="49525" wrap="square" tIns="49525">
                <a:noAutofit/>
              </a:bodyPr>
              <a:lstStyle/>
              <a:p>
                <a:pPr indent="-199292" lvl="0" marL="199292" marR="0" rtl="0" algn="ctr">
                  <a:lnSpc>
                    <a:spcPct val="90000"/>
                  </a:lnSpc>
                  <a:spcBef>
                    <a:spcPts val="0"/>
                  </a:spcBef>
                  <a:spcAft>
                    <a:spcPts val="0"/>
                  </a:spcAft>
                  <a:buClr>
                    <a:srgbClr val="000000"/>
                  </a:buClr>
                  <a:buSzPts val="1900"/>
                  <a:buFont typeface="Arial"/>
                  <a:buChar char="•"/>
                </a:pPr>
                <a:r>
                  <a:rPr b="1" i="0" lang="en-US" sz="1900" u="none" cap="none" strike="noStrike">
                    <a:solidFill>
                      <a:srgbClr val="000000"/>
                    </a:solidFill>
                    <a:latin typeface="Arial"/>
                    <a:ea typeface="Arial"/>
                    <a:cs typeface="Arial"/>
                    <a:sym typeface="Arial"/>
                  </a:rPr>
                  <a:t>Copyright</a:t>
                </a:r>
                <a:endParaRPr/>
              </a:p>
            </p:txBody>
          </p:sp>
        </p:grpSp>
        <p:grpSp>
          <p:nvGrpSpPr>
            <p:cNvPr id="434" name="Google Shape;434;p36"/>
            <p:cNvGrpSpPr/>
            <p:nvPr/>
          </p:nvGrpSpPr>
          <p:grpSpPr>
            <a:xfrm>
              <a:off x="6074189" y="2880133"/>
              <a:ext cx="2743638" cy="2743638"/>
              <a:chOff x="0" y="0"/>
              <a:chExt cx="2743636" cy="2743636"/>
            </a:xfrm>
          </p:grpSpPr>
          <p:sp>
            <p:nvSpPr>
              <p:cNvPr id="435" name="Google Shape;435;p36"/>
              <p:cNvSpPr/>
              <p:nvPr/>
            </p:nvSpPr>
            <p:spPr>
              <a:xfrm>
                <a:off x="0" y="0"/>
                <a:ext cx="2743636" cy="2743636"/>
              </a:xfrm>
              <a:prstGeom prst="roundRect">
                <a:avLst>
                  <a:gd fmla="val 16667" name="adj"/>
                </a:avLst>
              </a:prstGeom>
              <a:solidFill>
                <a:srgbClr val="002060"/>
              </a:solidFill>
              <a:ln cap="flat" cmpd="sng" w="25400">
                <a:solidFill>
                  <a:srgbClr val="FFFFFF"/>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1200"/>
                  <a:buFont typeface="Arial"/>
                  <a:buNone/>
                </a:pPr>
                <a:r>
                  <a:t/>
                </a:r>
                <a:endParaRPr b="1" i="0" sz="1200" u="none" cap="none" strike="noStrike">
                  <a:solidFill>
                    <a:srgbClr val="FFFFFF"/>
                  </a:solidFill>
                  <a:latin typeface="Arial"/>
                  <a:ea typeface="Arial"/>
                  <a:cs typeface="Arial"/>
                  <a:sym typeface="Arial"/>
                </a:endParaRPr>
              </a:p>
            </p:txBody>
          </p:sp>
          <p:sp>
            <p:nvSpPr>
              <p:cNvPr id="436" name="Google Shape;436;p36"/>
              <p:cNvSpPr txBox="1"/>
              <p:nvPr/>
            </p:nvSpPr>
            <p:spPr>
              <a:xfrm>
                <a:off x="133932" y="183145"/>
                <a:ext cx="2475771" cy="2377346"/>
              </a:xfrm>
              <a:prstGeom prst="rect">
                <a:avLst/>
              </a:prstGeom>
              <a:noFill/>
              <a:ln>
                <a:noFill/>
              </a:ln>
            </p:spPr>
            <p:txBody>
              <a:bodyPr anchorCtr="0" anchor="ctr" bIns="49525" lIns="49525" spcFirstLastPara="1" rIns="49525" wrap="square" tIns="49525">
                <a:noAutofit/>
              </a:bodyPr>
              <a:lstStyle/>
              <a:p>
                <a:pPr indent="-199292" lvl="0" marL="199292" marR="0" rtl="0" algn="ctr">
                  <a:lnSpc>
                    <a:spcPct val="90000"/>
                  </a:lnSpc>
                  <a:spcBef>
                    <a:spcPts val="0"/>
                  </a:spcBef>
                  <a:spcAft>
                    <a:spcPts val="0"/>
                  </a:spcAft>
                  <a:buClr>
                    <a:srgbClr val="FFFFFF"/>
                  </a:buClr>
                  <a:buSzPts val="1500"/>
                  <a:buFont typeface="Arial"/>
                  <a:buChar char="•"/>
                </a:pPr>
                <a:r>
                  <a:rPr b="1" i="0" lang="en-US" sz="1500" u="none" cap="none" strike="noStrike">
                    <a:solidFill>
                      <a:srgbClr val="FFFFFF"/>
                    </a:solidFill>
                    <a:latin typeface="Arial"/>
                    <a:ea typeface="Arial"/>
                    <a:cs typeface="Arial"/>
                    <a:sym typeface="Arial"/>
                  </a:rPr>
                  <a:t>Traditional cultural expressions and community rights</a:t>
                </a:r>
                <a:endParaRPr/>
              </a:p>
              <a:p>
                <a:pPr indent="-199292" lvl="0" marL="199292" marR="0" rtl="0" algn="ctr">
                  <a:lnSpc>
                    <a:spcPct val="90000"/>
                  </a:lnSpc>
                  <a:spcBef>
                    <a:spcPts val="500"/>
                  </a:spcBef>
                  <a:spcAft>
                    <a:spcPts val="0"/>
                  </a:spcAft>
                  <a:buClr>
                    <a:srgbClr val="FFFFFF"/>
                  </a:buClr>
                  <a:buSzPts val="1500"/>
                  <a:buFont typeface="Arial"/>
                  <a:buChar char="•"/>
                </a:pPr>
                <a:r>
                  <a:rPr b="1" i="0" lang="en-US" sz="1500" u="none" cap="none" strike="noStrike">
                    <a:solidFill>
                      <a:srgbClr val="FFFFFF"/>
                    </a:solidFill>
                    <a:latin typeface="Arial"/>
                    <a:ea typeface="Arial"/>
                    <a:cs typeface="Arial"/>
                    <a:sym typeface="Arial"/>
                  </a:rPr>
                  <a:t>(WIPO)</a:t>
                </a:r>
                <a:endParaRPr/>
              </a:p>
            </p:txBody>
          </p:sp>
        </p:grpSp>
        <p:grpSp>
          <p:nvGrpSpPr>
            <p:cNvPr id="437" name="Google Shape;437;p36"/>
            <p:cNvGrpSpPr/>
            <p:nvPr/>
          </p:nvGrpSpPr>
          <p:grpSpPr>
            <a:xfrm>
              <a:off x="3097533" y="2880133"/>
              <a:ext cx="2738589" cy="2738589"/>
              <a:chOff x="0" y="0"/>
              <a:chExt cx="2738588" cy="2738588"/>
            </a:xfrm>
          </p:grpSpPr>
          <p:sp>
            <p:nvSpPr>
              <p:cNvPr id="438" name="Google Shape;438;p36"/>
              <p:cNvSpPr/>
              <p:nvPr/>
            </p:nvSpPr>
            <p:spPr>
              <a:xfrm>
                <a:off x="0" y="0"/>
                <a:ext cx="2738588" cy="2738588"/>
              </a:xfrm>
              <a:prstGeom prst="roundRect">
                <a:avLst>
                  <a:gd fmla="val 16667" name="adj"/>
                </a:avLst>
              </a:prstGeom>
              <a:solidFill>
                <a:srgbClr val="FFC000"/>
              </a:solidFill>
              <a:ln cap="flat" cmpd="sng" w="25400">
                <a:solidFill>
                  <a:srgbClr val="FFFFFF"/>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1200"/>
                  <a:buFont typeface="Arial"/>
                  <a:buNone/>
                </a:pPr>
                <a:r>
                  <a:t/>
                </a:r>
                <a:endParaRPr b="1" i="0" sz="1200" u="none" cap="none" strike="noStrike">
                  <a:solidFill>
                    <a:srgbClr val="FFFFFF"/>
                  </a:solidFill>
                  <a:latin typeface="Arial"/>
                  <a:ea typeface="Arial"/>
                  <a:cs typeface="Arial"/>
                  <a:sym typeface="Arial"/>
                </a:endParaRPr>
              </a:p>
            </p:txBody>
          </p:sp>
          <p:sp>
            <p:nvSpPr>
              <p:cNvPr id="439" name="Google Shape;439;p36"/>
              <p:cNvSpPr txBox="1"/>
              <p:nvPr/>
            </p:nvSpPr>
            <p:spPr>
              <a:xfrm>
                <a:off x="133686" y="1121982"/>
                <a:ext cx="2471215" cy="494623"/>
              </a:xfrm>
              <a:prstGeom prst="rect">
                <a:avLst/>
              </a:prstGeom>
              <a:noFill/>
              <a:ln>
                <a:noFill/>
              </a:ln>
            </p:spPr>
            <p:txBody>
              <a:bodyPr anchorCtr="0" anchor="ctr" bIns="49525" lIns="49525" spcFirstLastPara="1" rIns="49525" wrap="square" tIns="49525">
                <a:noAutofit/>
              </a:bodyPr>
              <a:lstStyle/>
              <a:p>
                <a:pPr indent="-199292" lvl="0" marL="199292" marR="0" rtl="0" algn="ctr">
                  <a:lnSpc>
                    <a:spcPct val="9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Community</a:t>
                </a:r>
                <a:endParaRPr/>
              </a:p>
            </p:txBody>
          </p:sp>
        </p:grpSp>
      </p:grpSp>
      <p:pic>
        <p:nvPicPr>
          <p:cNvPr id="440" name="Google Shape;440;p36"/>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37"/>
          <p:cNvSpPr txBox="1"/>
          <p:nvPr>
            <p:ph type="title"/>
          </p:nvPr>
        </p:nvSpPr>
        <p:spPr>
          <a:xfrm>
            <a:off x="415599" y="269416"/>
            <a:ext cx="11360700" cy="950100"/>
          </a:xfrm>
          <a:prstGeom prst="rect">
            <a:avLst/>
          </a:prstGeom>
          <a:noFill/>
          <a:ln>
            <a:noFill/>
          </a:ln>
        </p:spPr>
        <p:txBody>
          <a:bodyPr anchorCtr="0" anchor="t" bIns="91400" lIns="91400" spcFirstLastPara="1" rIns="91400" wrap="square" tIns="91400">
            <a:noAutofit/>
          </a:bodyPr>
          <a:lstStyle/>
          <a:p>
            <a:pPr indent="0" lvl="0" marL="0" rtl="0" algn="ctr">
              <a:lnSpc>
                <a:spcPct val="80000"/>
              </a:lnSpc>
              <a:spcBef>
                <a:spcPts val="0"/>
              </a:spcBef>
              <a:spcAft>
                <a:spcPts val="0"/>
              </a:spcAft>
              <a:buClr>
                <a:schemeClr val="dk1"/>
              </a:buClr>
              <a:buSzPts val="1100"/>
              <a:buFont typeface="Arial"/>
              <a:buNone/>
            </a:pPr>
            <a:r>
              <a:rPr b="1" lang="en-US">
                <a:solidFill>
                  <a:schemeClr val="lt1"/>
                </a:solidFill>
              </a:rPr>
              <a:t>Protection of human and intellectual </a:t>
            </a:r>
            <a:endParaRPr b="1">
              <a:solidFill>
                <a:schemeClr val="lt1"/>
              </a:solidFill>
            </a:endParaRPr>
          </a:p>
          <a:p>
            <a:pPr indent="0" lvl="0" marL="0" rtl="0" algn="ctr">
              <a:lnSpc>
                <a:spcPct val="80000"/>
              </a:lnSpc>
              <a:spcBef>
                <a:spcPts val="0"/>
              </a:spcBef>
              <a:spcAft>
                <a:spcPts val="0"/>
              </a:spcAft>
              <a:buClr>
                <a:schemeClr val="dk1"/>
              </a:buClr>
              <a:buSzPts val="1100"/>
              <a:buFont typeface="Arial"/>
              <a:buNone/>
            </a:pPr>
            <a:r>
              <a:rPr b="1" lang="en-US">
                <a:solidFill>
                  <a:schemeClr val="lt1"/>
                </a:solidFill>
              </a:rPr>
              <a:t>rights of ich bearers</a:t>
            </a:r>
            <a:endParaRPr b="1">
              <a:solidFill>
                <a:schemeClr val="lt1"/>
              </a:solidFill>
            </a:endParaRPr>
          </a:p>
        </p:txBody>
      </p:sp>
      <p:sp>
        <p:nvSpPr>
          <p:cNvPr id="446" name="Google Shape;446;p37"/>
          <p:cNvSpPr txBox="1"/>
          <p:nvPr>
            <p:ph idx="1" type="body"/>
          </p:nvPr>
        </p:nvSpPr>
        <p:spPr>
          <a:xfrm>
            <a:off x="268300" y="1531675"/>
            <a:ext cx="11756100" cy="474060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2116"/>
              <a:buFont typeface="Helvetica Neue"/>
              <a:buNone/>
            </a:pPr>
            <a:r>
              <a:rPr lang="en-US" sz="2116">
                <a:solidFill>
                  <a:schemeClr val="lt1"/>
                </a:solidFill>
              </a:rPr>
              <a:t>2000 г. </a:t>
            </a:r>
            <a:r>
              <a:rPr b="1" lang="en-US">
                <a:solidFill>
                  <a:schemeClr val="lt1"/>
                </a:solidFill>
              </a:rPr>
              <a:t>Intergovernmental Committee on Intellectual Property and Genetic Resources, Traditional Knowledge and Folklore</a:t>
            </a:r>
            <a:r>
              <a:rPr lang="en-US" sz="2116">
                <a:solidFill>
                  <a:schemeClr val="lt1"/>
                </a:solidFill>
              </a:rPr>
              <a:t> - Need for an "international legal instrument" (or instruments) to ensure effective protection of traditional knowledge, genetic resources and traditional practices".</a:t>
            </a:r>
            <a:endParaRPr>
              <a:solidFill>
                <a:schemeClr val="lt1"/>
              </a:solidFill>
            </a:endParaRPr>
          </a:p>
          <a:p>
            <a:pPr indent="0" lvl="0" marL="0" rtl="0" algn="l">
              <a:lnSpc>
                <a:spcPct val="94000"/>
              </a:lnSpc>
              <a:spcBef>
                <a:spcPts val="900"/>
              </a:spcBef>
              <a:spcAft>
                <a:spcPts val="0"/>
              </a:spcAft>
              <a:buClr>
                <a:srgbClr val="4A2318"/>
              </a:buClr>
              <a:buSzPts val="2116"/>
              <a:buFont typeface="Helvetica Neue"/>
              <a:buNone/>
            </a:pPr>
            <a:r>
              <a:t/>
            </a:r>
            <a:endParaRPr sz="2116">
              <a:solidFill>
                <a:schemeClr val="lt1"/>
              </a:solidFill>
            </a:endParaRPr>
          </a:p>
          <a:p>
            <a:pPr indent="0" lvl="0" marL="0" rtl="0" algn="l">
              <a:lnSpc>
                <a:spcPct val="94000"/>
              </a:lnSpc>
              <a:spcBef>
                <a:spcPts val="900"/>
              </a:spcBef>
              <a:spcAft>
                <a:spcPts val="0"/>
              </a:spcAft>
              <a:buClr>
                <a:srgbClr val="137271"/>
              </a:buClr>
              <a:buSzPts val="3220"/>
              <a:buFont typeface="Helvetica Neue"/>
              <a:buNone/>
            </a:pPr>
            <a:r>
              <a:rPr b="1" lang="en-US" sz="3220">
                <a:solidFill>
                  <a:schemeClr val="lt1"/>
                </a:solidFill>
              </a:rPr>
              <a:t>Existing forms of ICH bearers' intellectual rights protection:</a:t>
            </a:r>
            <a:endParaRPr>
              <a:solidFill>
                <a:schemeClr val="lt1"/>
              </a:solidFill>
            </a:endParaRPr>
          </a:p>
          <a:p>
            <a:pPr indent="0" lvl="0" marL="0" rtl="0" algn="l">
              <a:lnSpc>
                <a:spcPct val="94000"/>
              </a:lnSpc>
              <a:spcBef>
                <a:spcPts val="900"/>
              </a:spcBef>
              <a:spcAft>
                <a:spcPts val="0"/>
              </a:spcAft>
              <a:buClr>
                <a:srgbClr val="824D5E"/>
              </a:buClr>
              <a:buSzPts val="3220"/>
              <a:buFont typeface="Helvetica Neue"/>
              <a:buNone/>
            </a:pPr>
            <a:r>
              <a:t/>
            </a:r>
            <a:endParaRPr b="1" sz="3220">
              <a:solidFill>
                <a:schemeClr val="lt1"/>
              </a:solidFill>
            </a:endParaRPr>
          </a:p>
          <a:p>
            <a:pPr indent="0" lvl="0" marL="0" rtl="0" algn="l">
              <a:lnSpc>
                <a:spcPct val="94000"/>
              </a:lnSpc>
              <a:spcBef>
                <a:spcPts val="900"/>
              </a:spcBef>
              <a:spcAft>
                <a:spcPts val="0"/>
              </a:spcAft>
              <a:buClr>
                <a:srgbClr val="B24A3B"/>
              </a:buClr>
              <a:buSzPts val="1840"/>
              <a:buFont typeface="Helvetica Neue"/>
              <a:buNone/>
            </a:pPr>
            <a:r>
              <a:rPr b="1" lang="en-US" sz="1840">
                <a:solidFill>
                  <a:schemeClr val="lt1"/>
                </a:solidFill>
              </a:rPr>
              <a:t>PATENT, CERTIFICATE, TRADEMARK</a:t>
            </a:r>
            <a:endParaRPr>
              <a:solidFill>
                <a:schemeClr val="lt1"/>
              </a:solidFill>
            </a:endParaRPr>
          </a:p>
          <a:p>
            <a:pPr indent="0" lvl="0" marL="0" rtl="0" algn="l">
              <a:lnSpc>
                <a:spcPct val="94000"/>
              </a:lnSpc>
              <a:spcBef>
                <a:spcPts val="900"/>
              </a:spcBef>
              <a:spcAft>
                <a:spcPts val="0"/>
              </a:spcAft>
              <a:buClr>
                <a:srgbClr val="824D5E"/>
              </a:buClr>
              <a:buSzPts val="1840"/>
              <a:buFont typeface="Helvetica Neue"/>
              <a:buNone/>
            </a:pPr>
            <a:r>
              <a:t/>
            </a:r>
            <a:endParaRPr b="1" sz="1840">
              <a:solidFill>
                <a:schemeClr val="lt1"/>
              </a:solidFill>
            </a:endParaRPr>
          </a:p>
          <a:p>
            <a:pPr indent="0" lvl="0" marL="0" rtl="0" algn="l">
              <a:lnSpc>
                <a:spcPct val="94000"/>
              </a:lnSpc>
              <a:spcBef>
                <a:spcPts val="900"/>
              </a:spcBef>
              <a:spcAft>
                <a:spcPts val="0"/>
              </a:spcAft>
              <a:buClr>
                <a:srgbClr val="B24A3B"/>
              </a:buClr>
              <a:buSzPts val="3404"/>
              <a:buFont typeface="Helvetica Neue"/>
              <a:buNone/>
            </a:pPr>
            <a:r>
              <a:rPr lang="en-US" sz="3404">
                <a:solidFill>
                  <a:schemeClr val="lt1"/>
                </a:solidFill>
              </a:rPr>
              <a:t>Sui Generis (positive protection)</a:t>
            </a:r>
            <a:r>
              <a:rPr b="1" lang="en-US" sz="1840">
                <a:solidFill>
                  <a:schemeClr val="lt1"/>
                </a:solidFill>
              </a:rPr>
              <a:t> - </a:t>
            </a:r>
            <a:r>
              <a:rPr lang="en-US">
                <a:solidFill>
                  <a:schemeClr val="lt1"/>
                </a:solidFill>
              </a:rPr>
              <a:t>granting rights that allow communities to promote their traditional knowledge and practices, control their use and benefit from their commercial exploitation.</a:t>
            </a:r>
            <a:endParaRPr>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8"/>
          <p:cNvSpPr txBox="1"/>
          <p:nvPr>
            <p:ph type="title"/>
          </p:nvPr>
        </p:nvSpPr>
        <p:spPr>
          <a:xfrm>
            <a:off x="399956" y="518072"/>
            <a:ext cx="3723900" cy="2687100"/>
          </a:xfrm>
          <a:prstGeom prst="rect">
            <a:avLst/>
          </a:prstGeom>
          <a:noFill/>
          <a:ln>
            <a:noFill/>
          </a:ln>
        </p:spPr>
        <p:txBody>
          <a:bodyPr anchorCtr="0" anchor="ctr" bIns="45675" lIns="45675" spcFirstLastPara="1" rIns="45675" wrap="square" tIns="45675">
            <a:normAutofit/>
          </a:bodyPr>
          <a:lstStyle/>
          <a:p>
            <a:pPr indent="0" lvl="0" marL="0" marR="0" rtl="0" algn="l">
              <a:lnSpc>
                <a:spcPct val="100000"/>
              </a:lnSpc>
              <a:spcBef>
                <a:spcPts val="0"/>
              </a:spcBef>
              <a:spcAft>
                <a:spcPts val="0"/>
              </a:spcAft>
              <a:buClr>
                <a:srgbClr val="000000"/>
              </a:buClr>
              <a:buSzPts val="2700"/>
              <a:buFont typeface="Helvetica Neue"/>
              <a:buNone/>
            </a:pPr>
            <a:r>
              <a:rPr b="1" lang="en-US" sz="3200">
                <a:solidFill>
                  <a:schemeClr val="lt1"/>
                </a:solidFill>
              </a:rPr>
              <a:t>Forms of protection of ICH bearers' intellectual rights </a:t>
            </a:r>
            <a:endParaRPr sz="3200">
              <a:solidFill>
                <a:schemeClr val="lt1"/>
              </a:solidFill>
            </a:endParaRPr>
          </a:p>
        </p:txBody>
      </p:sp>
      <p:sp>
        <p:nvSpPr>
          <p:cNvPr id="452" name="Google Shape;452;p38"/>
          <p:cNvSpPr txBox="1"/>
          <p:nvPr>
            <p:ph idx="1" type="body"/>
          </p:nvPr>
        </p:nvSpPr>
        <p:spPr>
          <a:xfrm>
            <a:off x="399949" y="3110315"/>
            <a:ext cx="3855600" cy="3011400"/>
          </a:xfrm>
          <a:prstGeom prst="rect">
            <a:avLst/>
          </a:prstGeom>
          <a:noFill/>
          <a:ln>
            <a:noFill/>
          </a:ln>
        </p:spPr>
        <p:txBody>
          <a:bodyPr anchorCtr="0" anchor="t" bIns="45700" lIns="45700" spcFirstLastPara="1" rIns="45700" wrap="square" tIns="45700">
            <a:normAutofit lnSpcReduction="10000"/>
          </a:bodyPr>
          <a:lstStyle/>
          <a:p>
            <a:pPr indent="0" lvl="0" marL="0" rtl="0" algn="l">
              <a:lnSpc>
                <a:spcPct val="100000"/>
              </a:lnSpc>
              <a:spcBef>
                <a:spcPts val="0"/>
              </a:spcBef>
              <a:spcAft>
                <a:spcPts val="0"/>
              </a:spcAft>
              <a:buClr>
                <a:srgbClr val="B24A3B"/>
              </a:buClr>
              <a:buSzPts val="3182"/>
              <a:buFont typeface="Helvetica Neue"/>
              <a:buNone/>
            </a:pPr>
            <a:r>
              <a:rPr b="1" lang="en-US" sz="3282">
                <a:solidFill>
                  <a:srgbClr val="FF4342"/>
                </a:solidFill>
              </a:rPr>
              <a:t>Patent:</a:t>
            </a:r>
            <a:r>
              <a:rPr b="1" lang="en-US" sz="3282">
                <a:solidFill>
                  <a:schemeClr val="lt1"/>
                </a:solidFill>
              </a:rPr>
              <a:t> </a:t>
            </a:r>
            <a:endParaRPr sz="2100">
              <a:solidFill>
                <a:schemeClr val="lt1"/>
              </a:solidFill>
            </a:endParaRPr>
          </a:p>
          <a:p>
            <a:pPr indent="0" lvl="0" marL="0" rtl="0" algn="l">
              <a:lnSpc>
                <a:spcPct val="100000"/>
              </a:lnSpc>
              <a:spcBef>
                <a:spcPts val="1000"/>
              </a:spcBef>
              <a:spcAft>
                <a:spcPts val="0"/>
              </a:spcAft>
              <a:buClr>
                <a:srgbClr val="000000"/>
              </a:buClr>
              <a:buSzPts val="3182"/>
              <a:buFont typeface="Helvetica Neue"/>
              <a:buNone/>
            </a:pPr>
            <a:r>
              <a:t/>
            </a:r>
            <a:endParaRPr b="1" sz="3282">
              <a:solidFill>
                <a:schemeClr val="lt1"/>
              </a:solidFill>
            </a:endParaRPr>
          </a:p>
          <a:p>
            <a:pPr indent="0" lvl="0" marL="0" rtl="0" algn="l">
              <a:lnSpc>
                <a:spcPct val="100000"/>
              </a:lnSpc>
              <a:spcBef>
                <a:spcPts val="1000"/>
              </a:spcBef>
              <a:spcAft>
                <a:spcPts val="0"/>
              </a:spcAft>
              <a:buClr>
                <a:srgbClr val="000000"/>
              </a:buClr>
              <a:buSzPts val="2322"/>
              <a:buFont typeface="Helvetica Neue"/>
              <a:buNone/>
            </a:pPr>
            <a:r>
              <a:rPr lang="en-US" sz="2422">
                <a:solidFill>
                  <a:schemeClr val="lt1"/>
                </a:solidFill>
              </a:rPr>
              <a:t>Protects authors' rights to inventions. In relation to traditional practice - inventions (know-how based on traditional knowledge)</a:t>
            </a:r>
            <a:endParaRPr sz="2100">
              <a:solidFill>
                <a:schemeClr val="lt1"/>
              </a:solidFill>
            </a:endParaRPr>
          </a:p>
        </p:txBody>
      </p:sp>
      <p:pic>
        <p:nvPicPr>
          <p:cNvPr descr="Picture 4" id="453" name="Google Shape;453;p38"/>
          <p:cNvPicPr preferRelativeResize="0"/>
          <p:nvPr/>
        </p:nvPicPr>
        <p:blipFill rotWithShape="1">
          <a:blip r:embed="rId3">
            <a:alphaModFix/>
          </a:blip>
          <a:srcRect b="0" l="0" r="0" t="0"/>
          <a:stretch/>
        </p:blipFill>
        <p:spPr>
          <a:xfrm>
            <a:off x="4824567" y="867722"/>
            <a:ext cx="6749180" cy="4479772"/>
          </a:xfrm>
          <a:prstGeom prst="rect">
            <a:avLst/>
          </a:prstGeom>
          <a:noFill/>
          <a:ln>
            <a:noFill/>
          </a:ln>
        </p:spPr>
      </p:pic>
      <p:sp>
        <p:nvSpPr>
          <p:cNvPr id="454" name="Google Shape;454;p38"/>
          <p:cNvSpPr txBox="1"/>
          <p:nvPr/>
        </p:nvSpPr>
        <p:spPr>
          <a:xfrm>
            <a:off x="7693844" y="5531530"/>
            <a:ext cx="1764300" cy="369300"/>
          </a:xfrm>
          <a:prstGeom prst="rect">
            <a:avLst/>
          </a:prstGeom>
          <a:noFill/>
          <a:ln>
            <a:noFill/>
          </a:ln>
        </p:spPr>
        <p:txBody>
          <a:bodyPr anchorCtr="0" anchor="t" bIns="45700" lIns="45700" spcFirstLastPara="1" rIns="45700" wrap="square" tIns="45700">
            <a:spAutoFit/>
          </a:bodyPr>
          <a:lstStyle/>
          <a:p>
            <a:pPr indent="0" lvl="0" marL="0" marR="0" rtl="0" algn="l">
              <a:lnSpc>
                <a:spcPct val="113000"/>
              </a:lnSpc>
              <a:spcBef>
                <a:spcPts val="0"/>
              </a:spcBef>
              <a:spcAft>
                <a:spcPts val="0"/>
              </a:spcAft>
              <a:buClr>
                <a:srgbClr val="4A2318"/>
              </a:buClr>
              <a:buSzPts val="1800"/>
              <a:buFont typeface="Libre Franklin"/>
              <a:buNone/>
            </a:pPr>
            <a:r>
              <a:rPr i="0" lang="en-US" sz="1800" u="none" cap="none" strike="noStrike">
                <a:solidFill>
                  <a:schemeClr val="lt1"/>
                </a:solidFill>
                <a:latin typeface="Corbel"/>
                <a:ea typeface="Corbel"/>
                <a:cs typeface="Corbel"/>
                <a:sym typeface="Corbel"/>
              </a:rPr>
              <a:t>Kyrgyzstan: Yurt</a:t>
            </a:r>
            <a:endParaRPr>
              <a:solidFill>
                <a:schemeClr val="lt1"/>
              </a:solidFill>
              <a:latin typeface="Corbel"/>
              <a:ea typeface="Corbel"/>
              <a:cs typeface="Corbel"/>
              <a:sym typeface="Corbe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9"/>
          <p:cNvSpPr txBox="1"/>
          <p:nvPr>
            <p:ph type="title"/>
          </p:nvPr>
        </p:nvSpPr>
        <p:spPr>
          <a:xfrm>
            <a:off x="399956" y="518072"/>
            <a:ext cx="3723900" cy="2687100"/>
          </a:xfrm>
          <a:prstGeom prst="rect">
            <a:avLst/>
          </a:prstGeom>
          <a:noFill/>
          <a:ln>
            <a:noFill/>
          </a:ln>
        </p:spPr>
        <p:txBody>
          <a:bodyPr anchorCtr="0" anchor="ctr" bIns="45675" lIns="45675" spcFirstLastPara="1" rIns="45675" wrap="square" tIns="45675">
            <a:normAutofit/>
          </a:bodyPr>
          <a:lstStyle/>
          <a:p>
            <a:pPr indent="0" lvl="0" marL="0" marR="0" rtl="0" algn="l">
              <a:lnSpc>
                <a:spcPct val="100000"/>
              </a:lnSpc>
              <a:spcBef>
                <a:spcPts val="0"/>
              </a:spcBef>
              <a:spcAft>
                <a:spcPts val="0"/>
              </a:spcAft>
              <a:buClr>
                <a:srgbClr val="000000"/>
              </a:buClr>
              <a:buSzPts val="2700"/>
              <a:buFont typeface="Helvetica Neue"/>
              <a:buNone/>
            </a:pPr>
            <a:r>
              <a:rPr b="1" lang="en-US" sz="3200">
                <a:solidFill>
                  <a:schemeClr val="lt1"/>
                </a:solidFill>
              </a:rPr>
              <a:t>Forms of protection of ICH bearers' intellectual rights </a:t>
            </a:r>
            <a:endParaRPr sz="3200">
              <a:solidFill>
                <a:schemeClr val="lt1"/>
              </a:solidFill>
            </a:endParaRPr>
          </a:p>
        </p:txBody>
      </p:sp>
      <p:sp>
        <p:nvSpPr>
          <p:cNvPr id="460" name="Google Shape;460;p39"/>
          <p:cNvSpPr txBox="1"/>
          <p:nvPr>
            <p:ph idx="1" type="body"/>
          </p:nvPr>
        </p:nvSpPr>
        <p:spPr>
          <a:xfrm>
            <a:off x="399949" y="2881715"/>
            <a:ext cx="3855600" cy="301140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B24A3B"/>
              </a:buClr>
              <a:buSzPts val="3034"/>
              <a:buFont typeface="Helvetica Neue"/>
              <a:buNone/>
            </a:pPr>
            <a:r>
              <a:rPr b="1" lang="en-US" sz="3034">
                <a:solidFill>
                  <a:srgbClr val="FF4342"/>
                </a:solidFill>
              </a:rPr>
              <a:t>Trademark</a:t>
            </a:r>
            <a:endParaRPr>
              <a:solidFill>
                <a:srgbClr val="FF4342"/>
              </a:solidFill>
            </a:endParaRPr>
          </a:p>
          <a:p>
            <a:pPr indent="0" lvl="0" marL="0" rtl="0" algn="l">
              <a:lnSpc>
                <a:spcPct val="100000"/>
              </a:lnSpc>
              <a:spcBef>
                <a:spcPts val="900"/>
              </a:spcBef>
              <a:spcAft>
                <a:spcPts val="0"/>
              </a:spcAft>
              <a:buClr>
                <a:srgbClr val="000000"/>
              </a:buClr>
              <a:buSzPts val="3034"/>
              <a:buFont typeface="Helvetica Neue"/>
              <a:buNone/>
            </a:pPr>
            <a:r>
              <a:t/>
            </a:r>
            <a:endParaRPr b="1" sz="3034">
              <a:solidFill>
                <a:schemeClr val="lt1"/>
              </a:solidFill>
            </a:endParaRPr>
          </a:p>
          <a:p>
            <a:pPr indent="0" lvl="0" marL="0" rtl="0" algn="l">
              <a:lnSpc>
                <a:spcPct val="113000"/>
              </a:lnSpc>
              <a:spcBef>
                <a:spcPts val="800"/>
              </a:spcBef>
              <a:spcAft>
                <a:spcPts val="0"/>
              </a:spcAft>
              <a:buClr>
                <a:srgbClr val="4A2318"/>
              </a:buClr>
              <a:buSzPts val="1640"/>
              <a:buFont typeface="Libre Franklin"/>
              <a:buNone/>
            </a:pPr>
            <a:r>
              <a:rPr b="1" lang="en-US" sz="1640">
                <a:solidFill>
                  <a:schemeClr val="lt1"/>
                </a:solidFill>
              </a:rPr>
              <a:t>The transfer to a private person or a group of persons of the exclusive right to use a sign that identifies them. This is in the production and distribution of products and services.</a:t>
            </a:r>
            <a:endParaRPr>
              <a:solidFill>
                <a:schemeClr val="lt1"/>
              </a:solidFill>
            </a:endParaRPr>
          </a:p>
        </p:txBody>
      </p:sp>
      <p:sp>
        <p:nvSpPr>
          <p:cNvPr id="461" name="Google Shape;461;p39"/>
          <p:cNvSpPr txBox="1"/>
          <p:nvPr/>
        </p:nvSpPr>
        <p:spPr>
          <a:xfrm>
            <a:off x="4999326" y="4963167"/>
            <a:ext cx="6375900" cy="13104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CC0000"/>
              </a:buClr>
              <a:buSzPts val="2500"/>
              <a:buFont typeface="Libre Franklin"/>
              <a:buNone/>
            </a:pPr>
            <a:r>
              <a:rPr b="1" i="0" lang="en-US" sz="2500" u="none" cap="none" strike="noStrike">
                <a:solidFill>
                  <a:srgbClr val="FF4342"/>
                </a:solidFill>
                <a:latin typeface="Corbel"/>
                <a:ea typeface="Corbel"/>
                <a:cs typeface="Corbel"/>
                <a:sym typeface="Corbel"/>
              </a:rPr>
              <a:t>Mark of Nestiar (dancing on coals)</a:t>
            </a:r>
            <a:endParaRPr>
              <a:solidFill>
                <a:srgbClr val="FF4342"/>
              </a:solidFill>
              <a:latin typeface="Corbel"/>
              <a:ea typeface="Corbel"/>
              <a:cs typeface="Corbel"/>
              <a:sym typeface="Corbel"/>
            </a:endParaRPr>
          </a:p>
          <a:p>
            <a:pPr indent="0" lvl="0" marL="0" marR="0" rtl="0" algn="l">
              <a:lnSpc>
                <a:spcPct val="113000"/>
              </a:lnSpc>
              <a:spcBef>
                <a:spcPts val="1000"/>
              </a:spcBef>
              <a:spcAft>
                <a:spcPts val="0"/>
              </a:spcAft>
              <a:buClr>
                <a:srgbClr val="000000"/>
              </a:buClr>
              <a:buSzPts val="1600"/>
              <a:buFont typeface="Libre Franklin"/>
              <a:buNone/>
            </a:pPr>
            <a:r>
              <a:t/>
            </a:r>
            <a:endParaRPr b="1" sz="300">
              <a:solidFill>
                <a:srgbClr val="CC0000"/>
              </a:solidFill>
              <a:latin typeface="Corbel"/>
              <a:ea typeface="Corbel"/>
              <a:cs typeface="Corbel"/>
              <a:sym typeface="Corbel"/>
            </a:endParaRPr>
          </a:p>
          <a:p>
            <a:pPr indent="0" lvl="0" marL="0" marR="0" rtl="0" algn="l">
              <a:lnSpc>
                <a:spcPct val="113000"/>
              </a:lnSpc>
              <a:spcBef>
                <a:spcPts val="1000"/>
              </a:spcBef>
              <a:spcAft>
                <a:spcPts val="0"/>
              </a:spcAft>
              <a:buClr>
                <a:srgbClr val="000000"/>
              </a:buClr>
              <a:buSzPts val="1600"/>
              <a:buFont typeface="Libre Franklin"/>
              <a:buNone/>
            </a:pPr>
            <a:r>
              <a:rPr i="0" lang="en-US" sz="1600" u="none" cap="none" strike="noStrike">
                <a:solidFill>
                  <a:schemeClr val="lt1"/>
                </a:solidFill>
                <a:latin typeface="Corbel"/>
                <a:ea typeface="Corbel"/>
                <a:cs typeface="Corbel"/>
                <a:sym typeface="Corbel"/>
              </a:rPr>
              <a:t>Registered with the Bulgarian Patent Office (2009). The owner is the municipality of Tsarevo. The right is regulated by the City Council.</a:t>
            </a:r>
            <a:endParaRPr>
              <a:solidFill>
                <a:schemeClr val="lt1"/>
              </a:solidFill>
              <a:latin typeface="Corbel"/>
              <a:ea typeface="Corbel"/>
              <a:cs typeface="Corbel"/>
              <a:sym typeface="Corbel"/>
            </a:endParaRPr>
          </a:p>
        </p:txBody>
      </p:sp>
      <p:pic>
        <p:nvPicPr>
          <p:cNvPr descr="Picture 10" id="462" name="Google Shape;462;p39"/>
          <p:cNvPicPr preferRelativeResize="0"/>
          <p:nvPr/>
        </p:nvPicPr>
        <p:blipFill rotWithShape="1">
          <a:blip r:embed="rId3">
            <a:alphaModFix/>
          </a:blip>
          <a:srcRect b="0" l="0" r="0" t="0"/>
          <a:stretch/>
        </p:blipFill>
        <p:spPr>
          <a:xfrm>
            <a:off x="4999318" y="467114"/>
            <a:ext cx="6674289" cy="428823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4"/>
          <p:cNvSpPr/>
          <p:nvPr/>
        </p:nvSpPr>
        <p:spPr>
          <a:xfrm>
            <a:off x="4122883" y="204509"/>
            <a:ext cx="2461800" cy="2335200"/>
          </a:xfrm>
          <a:prstGeom prst="ellipse">
            <a:avLst/>
          </a:prstGeom>
          <a:solidFill>
            <a:srgbClr val="FFFFCC"/>
          </a:solidFill>
          <a:ln cap="flat" cmpd="sng" w="9525">
            <a:solidFill>
              <a:srgbClr val="02DEDB"/>
            </a:solidFill>
            <a:prstDash val="solid"/>
            <a:round/>
            <a:headEnd len="sm" w="sm" type="none"/>
            <a:tailEnd len="sm" w="sm" type="none"/>
          </a:ln>
          <a:effectLst>
            <a:outerShdw blurRad="38100" rotWithShape="0" dir="5400000" dist="23000">
              <a:srgbClr val="000000">
                <a:alpha val="34901"/>
              </a:srgbClr>
            </a:outerShdw>
          </a:effectLst>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5" name="Google Shape;145;p4"/>
          <p:cNvSpPr txBox="1"/>
          <p:nvPr/>
        </p:nvSpPr>
        <p:spPr>
          <a:xfrm>
            <a:off x="4244936" y="1242516"/>
            <a:ext cx="22176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Acknowledgement</a:t>
            </a:r>
            <a:endParaRPr/>
          </a:p>
        </p:txBody>
      </p:sp>
      <p:grpSp>
        <p:nvGrpSpPr>
          <p:cNvPr id="146" name="Google Shape;146;p4"/>
          <p:cNvGrpSpPr/>
          <p:nvPr/>
        </p:nvGrpSpPr>
        <p:grpSpPr>
          <a:xfrm>
            <a:off x="5298709" y="1924423"/>
            <a:ext cx="5773840" cy="2927724"/>
            <a:chOff x="0" y="0"/>
            <a:chExt cx="5773840" cy="2927724"/>
          </a:xfrm>
        </p:grpSpPr>
        <p:grpSp>
          <p:nvGrpSpPr>
            <p:cNvPr id="147" name="Google Shape;147;p4"/>
            <p:cNvGrpSpPr/>
            <p:nvPr/>
          </p:nvGrpSpPr>
          <p:grpSpPr>
            <a:xfrm>
              <a:off x="0" y="104121"/>
              <a:ext cx="2178996" cy="1789979"/>
              <a:chOff x="0" y="-1"/>
              <a:chExt cx="2178995" cy="1789978"/>
            </a:xfrm>
          </p:grpSpPr>
          <p:sp>
            <p:nvSpPr>
              <p:cNvPr id="148" name="Google Shape;148;p4"/>
              <p:cNvSpPr/>
              <p:nvPr/>
            </p:nvSpPr>
            <p:spPr>
              <a:xfrm>
                <a:off x="0" y="-1"/>
                <a:ext cx="2178995" cy="1789978"/>
              </a:xfrm>
              <a:prstGeom prst="ellipse">
                <a:avLst/>
              </a:prstGeom>
              <a:solidFill>
                <a:srgbClr val="07DEDB">
                  <a:alpha val="49803"/>
                </a:srgbClr>
              </a:solidFill>
              <a:ln cap="flat" cmpd="sng" w="25400">
                <a:solidFill>
                  <a:srgbClr val="FFFFFF"/>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p:txBody>
          </p:sp>
          <p:sp>
            <p:nvSpPr>
              <p:cNvPr id="149" name="Google Shape;149;p4"/>
              <p:cNvSpPr txBox="1"/>
              <p:nvPr/>
            </p:nvSpPr>
            <p:spPr>
              <a:xfrm>
                <a:off x="319105" y="447953"/>
                <a:ext cx="1540783" cy="894070"/>
              </a:xfrm>
              <a:prstGeom prst="rect">
                <a:avLst/>
              </a:prstGeom>
              <a:noFill/>
              <a:ln>
                <a:noFill/>
              </a:ln>
            </p:spPr>
            <p:txBody>
              <a:bodyPr anchorCtr="0" anchor="ctr" bIns="76200" lIns="76200" spcFirstLastPara="1" rIns="76200" wrap="square" tIns="76200">
                <a:noAutofit/>
              </a:bodyPr>
              <a:lstStyle/>
              <a:p>
                <a:pPr indent="-215900" lvl="0" marL="215900" marR="0" rtl="0" algn="ctr">
                  <a:lnSpc>
                    <a:spcPct val="9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Privacy</a:t>
                </a:r>
                <a:endParaRPr/>
              </a:p>
            </p:txBody>
          </p:sp>
        </p:grpSp>
        <p:grpSp>
          <p:nvGrpSpPr>
            <p:cNvPr id="150" name="Google Shape;150;p4"/>
            <p:cNvGrpSpPr/>
            <p:nvPr/>
          </p:nvGrpSpPr>
          <p:grpSpPr>
            <a:xfrm>
              <a:off x="1291688" y="763016"/>
              <a:ext cx="2589614" cy="2164708"/>
              <a:chOff x="-1" y="-1"/>
              <a:chExt cx="2589612" cy="2164707"/>
            </a:xfrm>
          </p:grpSpPr>
          <p:sp>
            <p:nvSpPr>
              <p:cNvPr id="151" name="Google Shape;151;p4"/>
              <p:cNvSpPr/>
              <p:nvPr/>
            </p:nvSpPr>
            <p:spPr>
              <a:xfrm>
                <a:off x="-1" y="-1"/>
                <a:ext cx="2589612" cy="2164707"/>
              </a:xfrm>
              <a:prstGeom prst="ellipse">
                <a:avLst/>
              </a:prstGeom>
              <a:solidFill>
                <a:srgbClr val="07DEDB">
                  <a:alpha val="49803"/>
                </a:srgbClr>
              </a:solidFill>
              <a:ln cap="flat" cmpd="sng" w="25400">
                <a:solidFill>
                  <a:srgbClr val="FFFFFF"/>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p:txBody>
          </p:sp>
          <p:sp>
            <p:nvSpPr>
              <p:cNvPr id="152" name="Google Shape;152;p4"/>
              <p:cNvSpPr txBox="1"/>
              <p:nvPr/>
            </p:nvSpPr>
            <p:spPr>
              <a:xfrm>
                <a:off x="379239" y="635317"/>
                <a:ext cx="1831133" cy="894070"/>
              </a:xfrm>
              <a:prstGeom prst="rect">
                <a:avLst/>
              </a:prstGeom>
              <a:noFill/>
              <a:ln>
                <a:noFill/>
              </a:ln>
            </p:spPr>
            <p:txBody>
              <a:bodyPr anchorCtr="0" anchor="ctr" bIns="76200" lIns="76200" spcFirstLastPara="1" rIns="76200" wrap="square" tIns="76200">
                <a:noAutofit/>
              </a:bodyPr>
              <a:lstStyle/>
              <a:p>
                <a:pPr indent="-215900" lvl="0" marL="215900" marR="0" rtl="0" algn="ctr">
                  <a:lnSpc>
                    <a:spcPct val="9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Permission</a:t>
                </a:r>
                <a:endParaRPr/>
              </a:p>
            </p:txBody>
          </p:sp>
        </p:grpSp>
        <p:grpSp>
          <p:nvGrpSpPr>
            <p:cNvPr id="153" name="Google Shape;153;p4"/>
            <p:cNvGrpSpPr/>
            <p:nvPr/>
          </p:nvGrpSpPr>
          <p:grpSpPr>
            <a:xfrm>
              <a:off x="3323438" y="0"/>
              <a:ext cx="2450402" cy="1937761"/>
              <a:chOff x="-1" y="0"/>
              <a:chExt cx="2450401" cy="1937760"/>
            </a:xfrm>
          </p:grpSpPr>
          <p:sp>
            <p:nvSpPr>
              <p:cNvPr id="154" name="Google Shape;154;p4"/>
              <p:cNvSpPr/>
              <p:nvPr/>
            </p:nvSpPr>
            <p:spPr>
              <a:xfrm>
                <a:off x="-1" y="0"/>
                <a:ext cx="2450401" cy="1937760"/>
              </a:xfrm>
              <a:prstGeom prst="ellipse">
                <a:avLst/>
              </a:prstGeom>
              <a:solidFill>
                <a:srgbClr val="07DEDB">
                  <a:alpha val="49803"/>
                </a:srgbClr>
              </a:solidFill>
              <a:ln cap="flat" cmpd="sng" w="25400">
                <a:solidFill>
                  <a:srgbClr val="FFFFFF"/>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p:txBody>
          </p:sp>
          <p:sp>
            <p:nvSpPr>
              <p:cNvPr id="155" name="Google Shape;155;p4"/>
              <p:cNvSpPr txBox="1"/>
              <p:nvPr/>
            </p:nvSpPr>
            <p:spPr>
              <a:xfrm>
                <a:off x="358853" y="521844"/>
                <a:ext cx="1732693" cy="894070"/>
              </a:xfrm>
              <a:prstGeom prst="rect">
                <a:avLst/>
              </a:prstGeom>
              <a:noFill/>
              <a:ln>
                <a:noFill/>
              </a:ln>
            </p:spPr>
            <p:txBody>
              <a:bodyPr anchorCtr="0" anchor="ctr" bIns="76200" lIns="76200" spcFirstLastPara="1" rIns="76200" wrap="square" tIns="76200">
                <a:noAutofit/>
              </a:bodyPr>
              <a:lstStyle/>
              <a:p>
                <a:pPr indent="-215900" lvl="0" marL="215900" marR="0" rtl="0" algn="ctr">
                  <a:lnSpc>
                    <a:spcPct val="9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Respect</a:t>
                </a:r>
                <a:endParaRPr/>
              </a:p>
            </p:txBody>
          </p:sp>
        </p:grpSp>
      </p:grpSp>
      <p:sp>
        <p:nvSpPr>
          <p:cNvPr id="156" name="Google Shape;156;p4"/>
          <p:cNvSpPr/>
          <p:nvPr/>
        </p:nvSpPr>
        <p:spPr>
          <a:xfrm>
            <a:off x="6657874" y="204509"/>
            <a:ext cx="2781300" cy="2335200"/>
          </a:xfrm>
          <a:prstGeom prst="ellipse">
            <a:avLst/>
          </a:prstGeom>
          <a:solidFill>
            <a:srgbClr val="FFC000"/>
          </a:solidFill>
          <a:ln cap="flat" cmpd="sng" w="9525">
            <a:solidFill>
              <a:srgbClr val="02DEDB"/>
            </a:solidFill>
            <a:prstDash val="solid"/>
            <a:round/>
            <a:headEnd len="sm" w="sm" type="none"/>
            <a:tailEnd len="sm" w="sm" type="none"/>
          </a:ln>
          <a:effectLst>
            <a:outerShdw blurRad="38100" rotWithShape="0" dir="5400000" dist="23000">
              <a:srgbClr val="000000">
                <a:alpha val="34901"/>
              </a:srgbClr>
            </a:outerShdw>
          </a:effectLst>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Confidentiality</a:t>
            </a:r>
            <a:endParaRPr/>
          </a:p>
        </p:txBody>
      </p:sp>
      <p:grpSp>
        <p:nvGrpSpPr>
          <p:cNvPr id="157" name="Google Shape;157;p4"/>
          <p:cNvGrpSpPr/>
          <p:nvPr/>
        </p:nvGrpSpPr>
        <p:grpSpPr>
          <a:xfrm>
            <a:off x="4956306" y="3928964"/>
            <a:ext cx="5989497" cy="2133232"/>
            <a:chOff x="0" y="0"/>
            <a:chExt cx="5989497" cy="2133232"/>
          </a:xfrm>
        </p:grpSpPr>
        <p:grpSp>
          <p:nvGrpSpPr>
            <p:cNvPr id="158" name="Google Shape;158;p4"/>
            <p:cNvGrpSpPr/>
            <p:nvPr/>
          </p:nvGrpSpPr>
          <p:grpSpPr>
            <a:xfrm>
              <a:off x="0" y="0"/>
              <a:ext cx="2039400" cy="2133232"/>
              <a:chOff x="0" y="0"/>
              <a:chExt cx="2039399" cy="2133231"/>
            </a:xfrm>
          </p:grpSpPr>
          <p:sp>
            <p:nvSpPr>
              <p:cNvPr id="159" name="Google Shape;159;p4"/>
              <p:cNvSpPr/>
              <p:nvPr/>
            </p:nvSpPr>
            <p:spPr>
              <a:xfrm>
                <a:off x="0" y="0"/>
                <a:ext cx="2039399" cy="2133231"/>
              </a:xfrm>
              <a:prstGeom prst="ellipse">
                <a:avLst/>
              </a:prstGeom>
              <a:solidFill>
                <a:srgbClr val="4BFF5B">
                  <a:alpha val="49803"/>
                </a:srgbClr>
              </a:solidFill>
              <a:ln cap="flat" cmpd="sng" w="25400">
                <a:solidFill>
                  <a:srgbClr val="FFFFFF"/>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160" name="Google Shape;160;p4"/>
              <p:cNvSpPr txBox="1"/>
              <p:nvPr/>
            </p:nvSpPr>
            <p:spPr>
              <a:xfrm>
                <a:off x="298663" y="838311"/>
                <a:ext cx="1442072" cy="456608"/>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Rights</a:t>
                </a:r>
                <a:endParaRPr/>
              </a:p>
            </p:txBody>
          </p:sp>
        </p:grpSp>
        <p:grpSp>
          <p:nvGrpSpPr>
            <p:cNvPr id="161" name="Google Shape;161;p4"/>
            <p:cNvGrpSpPr/>
            <p:nvPr/>
          </p:nvGrpSpPr>
          <p:grpSpPr>
            <a:xfrm>
              <a:off x="3796214" y="157462"/>
              <a:ext cx="2193283" cy="1975233"/>
              <a:chOff x="-1" y="-1"/>
              <a:chExt cx="2193281" cy="1975231"/>
            </a:xfrm>
          </p:grpSpPr>
          <p:sp>
            <p:nvSpPr>
              <p:cNvPr id="162" name="Google Shape;162;p4"/>
              <p:cNvSpPr/>
              <p:nvPr/>
            </p:nvSpPr>
            <p:spPr>
              <a:xfrm>
                <a:off x="-1" y="-1"/>
                <a:ext cx="2193281" cy="1975231"/>
              </a:xfrm>
              <a:prstGeom prst="ellipse">
                <a:avLst/>
              </a:prstGeom>
              <a:solidFill>
                <a:srgbClr val="BFBFBF">
                  <a:alpha val="49803"/>
                </a:srgbClr>
              </a:solidFill>
              <a:ln cap="flat" cmpd="sng" w="25400">
                <a:solidFill>
                  <a:srgbClr val="FFFFFF"/>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163" name="Google Shape;163;p4"/>
              <p:cNvSpPr txBox="1"/>
              <p:nvPr/>
            </p:nvSpPr>
            <p:spPr>
              <a:xfrm>
                <a:off x="321197" y="565441"/>
                <a:ext cx="1550885" cy="844346"/>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Customary</a:t>
                </a:r>
                <a:endParaRPr/>
              </a:p>
              <a:p>
                <a:pPr indent="0" lvl="0" marL="0" marR="0" rtl="0" algn="ctr">
                  <a:lnSpc>
                    <a:spcPct val="90000"/>
                  </a:lnSpc>
                  <a:spcBef>
                    <a:spcPts val="80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practice</a:t>
                </a:r>
                <a:endParaRPr/>
              </a:p>
            </p:txBody>
          </p:sp>
        </p:grpSp>
      </p:grpSp>
      <p:sp>
        <p:nvSpPr>
          <p:cNvPr id="164" name="Google Shape;164;p4"/>
          <p:cNvSpPr/>
          <p:nvPr/>
        </p:nvSpPr>
        <p:spPr>
          <a:xfrm>
            <a:off x="6993427" y="5016956"/>
            <a:ext cx="1915200" cy="1606800"/>
          </a:xfrm>
          <a:prstGeom prst="ellipse">
            <a:avLst/>
          </a:prstGeom>
          <a:solidFill>
            <a:srgbClr val="FFFF00"/>
          </a:solidFill>
          <a:ln cap="flat" cmpd="sng" w="9525">
            <a:solidFill>
              <a:srgbClr val="02DEDB"/>
            </a:solidFill>
            <a:prstDash val="solid"/>
            <a:round/>
            <a:headEnd len="sm" w="sm" type="none"/>
            <a:tailEnd len="sm" w="sm" type="none"/>
          </a:ln>
          <a:effectLst>
            <a:outerShdw blurRad="38100" rotWithShape="0" dir="5400000" dist="23000">
              <a:srgbClr val="000000">
                <a:alpha val="34901"/>
              </a:srgbClr>
            </a:outerShdw>
          </a:effectLst>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Creativity</a:t>
            </a:r>
            <a:endParaRPr/>
          </a:p>
        </p:txBody>
      </p:sp>
      <p:sp>
        <p:nvSpPr>
          <p:cNvPr id="165" name="Google Shape;165;p4"/>
          <p:cNvSpPr txBox="1"/>
          <p:nvPr>
            <p:ph type="title"/>
          </p:nvPr>
        </p:nvSpPr>
        <p:spPr>
          <a:xfrm>
            <a:off x="543062" y="642937"/>
            <a:ext cx="3308495" cy="6223812"/>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rgbClr val="000000"/>
              </a:buClr>
              <a:buSzPts val="3200"/>
              <a:buFont typeface="Arial"/>
              <a:buNone/>
            </a:pPr>
            <a:r>
              <a:t/>
            </a:r>
            <a:endParaRPr b="1" sz="3400">
              <a:solidFill>
                <a:schemeClr val="lt1"/>
              </a:solidFill>
            </a:endParaRPr>
          </a:p>
          <a:p>
            <a:pPr indent="0" lvl="0" marL="0" rtl="0" algn="l">
              <a:lnSpc>
                <a:spcPct val="100000"/>
              </a:lnSpc>
              <a:spcBef>
                <a:spcPts val="0"/>
              </a:spcBef>
              <a:spcAft>
                <a:spcPts val="0"/>
              </a:spcAft>
              <a:buClr>
                <a:srgbClr val="000000"/>
              </a:buClr>
              <a:buSzPts val="3200"/>
              <a:buFont typeface="Arial"/>
              <a:buNone/>
            </a:pPr>
            <a:r>
              <a:t/>
            </a:r>
            <a:endParaRPr b="1" sz="3400">
              <a:solidFill>
                <a:schemeClr val="lt1"/>
              </a:solidFill>
            </a:endParaRPr>
          </a:p>
          <a:p>
            <a:pPr indent="0" lvl="0" marL="0" rtl="0" algn="l">
              <a:lnSpc>
                <a:spcPct val="100000"/>
              </a:lnSpc>
              <a:spcBef>
                <a:spcPts val="0"/>
              </a:spcBef>
              <a:spcAft>
                <a:spcPts val="0"/>
              </a:spcAft>
              <a:buClr>
                <a:srgbClr val="000000"/>
              </a:buClr>
              <a:buSzPts val="3200"/>
              <a:buFont typeface="Arial"/>
              <a:buNone/>
            </a:pPr>
            <a:r>
              <a:t/>
            </a:r>
            <a:endParaRPr b="1" sz="3400">
              <a:solidFill>
                <a:schemeClr val="lt1"/>
              </a:solidFill>
            </a:endParaRPr>
          </a:p>
          <a:p>
            <a:pPr indent="0" lvl="0" marL="0" rtl="0" algn="l">
              <a:lnSpc>
                <a:spcPct val="100000"/>
              </a:lnSpc>
              <a:spcBef>
                <a:spcPts val="0"/>
              </a:spcBef>
              <a:spcAft>
                <a:spcPts val="0"/>
              </a:spcAft>
              <a:buClr>
                <a:srgbClr val="000000"/>
              </a:buClr>
              <a:buSzPts val="3200"/>
              <a:buFont typeface="Arial"/>
              <a:buNone/>
            </a:pPr>
            <a:r>
              <a:t/>
            </a:r>
            <a:endParaRPr b="1" sz="3400">
              <a:solidFill>
                <a:schemeClr val="lt1"/>
              </a:solidFill>
            </a:endParaRPr>
          </a:p>
          <a:p>
            <a:pPr indent="0" lvl="0" marL="0" rtl="0" algn="l">
              <a:lnSpc>
                <a:spcPct val="100000"/>
              </a:lnSpc>
              <a:spcBef>
                <a:spcPts val="0"/>
              </a:spcBef>
              <a:spcAft>
                <a:spcPts val="0"/>
              </a:spcAft>
              <a:buClr>
                <a:srgbClr val="000000"/>
              </a:buClr>
              <a:buSzPts val="3200"/>
              <a:buFont typeface="Arial"/>
              <a:buNone/>
            </a:pPr>
            <a:r>
              <a:t/>
            </a:r>
            <a:endParaRPr b="1" sz="3400">
              <a:solidFill>
                <a:schemeClr val="lt1"/>
              </a:solidFill>
            </a:endParaRPr>
          </a:p>
          <a:p>
            <a:pPr indent="0" lvl="0" marL="0" rtl="0" algn="l">
              <a:lnSpc>
                <a:spcPct val="100000"/>
              </a:lnSpc>
              <a:spcBef>
                <a:spcPts val="0"/>
              </a:spcBef>
              <a:spcAft>
                <a:spcPts val="0"/>
              </a:spcAft>
              <a:buClr>
                <a:srgbClr val="000000"/>
              </a:buClr>
              <a:buSzPts val="3200"/>
              <a:buFont typeface="Arial"/>
              <a:buNone/>
            </a:pPr>
            <a:r>
              <a:rPr b="1" lang="en-US" sz="3400">
                <a:solidFill>
                  <a:schemeClr val="lt1"/>
                </a:solidFill>
              </a:rPr>
              <a:t>Related terms</a:t>
            </a:r>
            <a:endParaRPr sz="3800">
              <a:solidFill>
                <a:schemeClr val="lt1"/>
              </a:solidFill>
            </a:endParaRPr>
          </a:p>
        </p:txBody>
      </p:sp>
      <p:sp>
        <p:nvSpPr>
          <p:cNvPr id="166" name="Google Shape;166;p4"/>
          <p:cNvSpPr txBox="1"/>
          <p:nvPr/>
        </p:nvSpPr>
        <p:spPr>
          <a:xfrm>
            <a:off x="1138386" y="6257918"/>
            <a:ext cx="27057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orbel"/>
                <a:ea typeface="Corbel"/>
                <a:cs typeface="Corbel"/>
                <a:sym typeface="Corbel"/>
              </a:rPr>
              <a:t>And some more …</a:t>
            </a:r>
            <a:endParaRPr>
              <a:solidFill>
                <a:schemeClr val="lt1"/>
              </a:solidFill>
              <a:latin typeface="Corbel"/>
              <a:ea typeface="Corbel"/>
              <a:cs typeface="Corbel"/>
              <a:sym typeface="Corbel"/>
            </a:endParaRPr>
          </a:p>
        </p:txBody>
      </p:sp>
      <p:sp>
        <p:nvSpPr>
          <p:cNvPr id="167" name="Google Shape;167;p4"/>
          <p:cNvSpPr/>
          <p:nvPr/>
        </p:nvSpPr>
        <p:spPr>
          <a:xfrm>
            <a:off x="9434933" y="582426"/>
            <a:ext cx="1597200" cy="1383300"/>
          </a:xfrm>
          <a:prstGeom prst="ellipse">
            <a:avLst/>
          </a:prstGeom>
          <a:gradFill>
            <a:gsLst>
              <a:gs pos="0">
                <a:srgbClr val="00E5E2"/>
              </a:gs>
              <a:gs pos="100000">
                <a:srgbClr val="AAFFFD"/>
              </a:gs>
            </a:gsLst>
            <a:lin ang="16200000" scaled="0"/>
          </a:gradFill>
          <a:ln cap="flat" cmpd="sng" w="9525">
            <a:solidFill>
              <a:srgbClr val="02DEDB"/>
            </a:solidFill>
            <a:prstDash val="solid"/>
            <a:round/>
            <a:headEnd len="sm" w="sm" type="none"/>
            <a:tailEnd len="sm" w="sm" type="none"/>
          </a:ln>
          <a:effectLst>
            <a:outerShdw blurRad="38100" rotWithShape="0" dir="5400000" dist="23000">
              <a:srgbClr val="000000">
                <a:alpha val="34901"/>
              </a:srgbClr>
            </a:outerShdw>
          </a:effectLst>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Tradition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40"/>
          <p:cNvSpPr txBox="1"/>
          <p:nvPr>
            <p:ph type="title"/>
          </p:nvPr>
        </p:nvSpPr>
        <p:spPr>
          <a:xfrm>
            <a:off x="415599" y="498016"/>
            <a:ext cx="11360700" cy="950100"/>
          </a:xfrm>
          <a:prstGeom prst="rect">
            <a:avLst/>
          </a:prstGeom>
          <a:noFill/>
          <a:ln>
            <a:noFill/>
          </a:ln>
        </p:spPr>
        <p:txBody>
          <a:bodyPr anchorCtr="0" anchor="t" bIns="91400" lIns="91400" spcFirstLastPara="1" rIns="91400" wrap="square" tIns="91400">
            <a:normAutofit/>
          </a:bodyPr>
          <a:lstStyle/>
          <a:p>
            <a:pPr indent="0" lvl="0" marL="0" marR="0" rtl="0" algn="ctr">
              <a:lnSpc>
                <a:spcPct val="89000"/>
              </a:lnSpc>
              <a:spcBef>
                <a:spcPts val="0"/>
              </a:spcBef>
              <a:spcAft>
                <a:spcPts val="0"/>
              </a:spcAft>
              <a:buClr>
                <a:srgbClr val="000000"/>
              </a:buClr>
              <a:buSzPts val="4956"/>
              <a:buFont typeface="Libre Franklin"/>
              <a:buNone/>
            </a:pPr>
            <a:r>
              <a:rPr b="1" lang="en-US" sz="4600">
                <a:solidFill>
                  <a:schemeClr val="lt1"/>
                </a:solidFill>
              </a:rPr>
              <a:t>New Zealand</a:t>
            </a:r>
            <a:endParaRPr sz="4600">
              <a:solidFill>
                <a:schemeClr val="lt1"/>
              </a:solidFill>
            </a:endParaRPr>
          </a:p>
        </p:txBody>
      </p:sp>
      <p:pic>
        <p:nvPicPr>
          <p:cNvPr descr="Picture 4" id="468" name="Google Shape;468;p40"/>
          <p:cNvPicPr preferRelativeResize="0"/>
          <p:nvPr/>
        </p:nvPicPr>
        <p:blipFill rotWithShape="1">
          <a:blip r:embed="rId3">
            <a:alphaModFix/>
          </a:blip>
          <a:srcRect b="0" l="0" r="0" t="0"/>
          <a:stretch/>
        </p:blipFill>
        <p:spPr>
          <a:xfrm>
            <a:off x="1096359" y="1702301"/>
            <a:ext cx="2059716" cy="2164700"/>
          </a:xfrm>
          <a:prstGeom prst="rect">
            <a:avLst/>
          </a:prstGeom>
          <a:noFill/>
          <a:ln>
            <a:noFill/>
          </a:ln>
        </p:spPr>
      </p:pic>
      <p:pic>
        <p:nvPicPr>
          <p:cNvPr descr="Content Placeholder 3" id="469" name="Google Shape;469;p40">
            <a:hlinkClick r:id="rId4"/>
          </p:cNvPr>
          <p:cNvPicPr preferRelativeResize="0"/>
          <p:nvPr/>
        </p:nvPicPr>
        <p:blipFill rotWithShape="1">
          <a:blip r:embed="rId5">
            <a:alphaModFix/>
          </a:blip>
          <a:srcRect b="0" l="0" r="0" t="0"/>
          <a:stretch/>
        </p:blipFill>
        <p:spPr>
          <a:xfrm>
            <a:off x="4279950" y="1787892"/>
            <a:ext cx="2988383" cy="1993518"/>
          </a:xfrm>
          <a:prstGeom prst="rect">
            <a:avLst/>
          </a:prstGeom>
          <a:noFill/>
          <a:ln>
            <a:noFill/>
          </a:ln>
        </p:spPr>
      </p:pic>
      <p:pic>
        <p:nvPicPr>
          <p:cNvPr descr="Picture 6" id="470" name="Google Shape;470;p40"/>
          <p:cNvPicPr preferRelativeResize="0"/>
          <p:nvPr/>
        </p:nvPicPr>
        <p:blipFill rotWithShape="1">
          <a:blip r:embed="rId6">
            <a:alphaModFix/>
          </a:blip>
          <a:srcRect b="0" l="0" r="0" t="0"/>
          <a:stretch/>
        </p:blipFill>
        <p:spPr>
          <a:xfrm>
            <a:off x="8280910" y="1528778"/>
            <a:ext cx="2184402" cy="2184402"/>
          </a:xfrm>
          <a:prstGeom prst="rect">
            <a:avLst/>
          </a:prstGeom>
          <a:noFill/>
          <a:ln>
            <a:noFill/>
          </a:ln>
        </p:spPr>
      </p:pic>
      <p:sp>
        <p:nvSpPr>
          <p:cNvPr id="471" name="Google Shape;471;p40"/>
          <p:cNvSpPr txBox="1"/>
          <p:nvPr>
            <p:ph idx="1" type="body"/>
          </p:nvPr>
        </p:nvSpPr>
        <p:spPr>
          <a:xfrm>
            <a:off x="771811" y="4531570"/>
            <a:ext cx="10648500" cy="1676400"/>
          </a:xfrm>
          <a:prstGeom prst="rect">
            <a:avLst/>
          </a:prstGeom>
          <a:noFill/>
          <a:ln>
            <a:noFill/>
          </a:ln>
        </p:spPr>
        <p:txBody>
          <a:bodyPr anchorCtr="0" anchor="t" bIns="45700" lIns="45700" spcFirstLastPara="1" rIns="45700" wrap="square" tIns="45700">
            <a:normAutofit/>
          </a:bodyPr>
          <a:lstStyle/>
          <a:p>
            <a:pPr indent="0" lvl="0" marL="0" marR="0" rtl="0" algn="l">
              <a:lnSpc>
                <a:spcPct val="100000"/>
              </a:lnSpc>
              <a:spcBef>
                <a:spcPts val="0"/>
              </a:spcBef>
              <a:spcAft>
                <a:spcPts val="0"/>
              </a:spcAft>
              <a:buClr>
                <a:srgbClr val="000000"/>
              </a:buClr>
              <a:buSzPts val="2300"/>
              <a:buFont typeface="Helvetica Neue"/>
              <a:buNone/>
            </a:pPr>
            <a:r>
              <a:rPr lang="en-US" sz="2300">
                <a:solidFill>
                  <a:schemeClr val="lt1"/>
                </a:solidFill>
              </a:rPr>
              <a:t>In 2002, the Maori Arts Council of New Zealand's national arts development organization, Creative New Zealand, introduced the toi iho (toi iho ™) trademark to denote Maori art quality and authenticity.</a:t>
            </a:r>
            <a:endParaRPr>
              <a:solidFill>
                <a:schemeClr val="lt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1"/>
          <p:cNvSpPr txBox="1"/>
          <p:nvPr>
            <p:ph type="title"/>
          </p:nvPr>
        </p:nvSpPr>
        <p:spPr>
          <a:xfrm>
            <a:off x="415599" y="269416"/>
            <a:ext cx="11360700" cy="950100"/>
          </a:xfrm>
          <a:prstGeom prst="rect">
            <a:avLst/>
          </a:prstGeom>
          <a:noFill/>
          <a:ln>
            <a:noFill/>
          </a:ln>
        </p:spPr>
        <p:txBody>
          <a:bodyPr anchorCtr="0" anchor="t" bIns="91400" lIns="91400" spcFirstLastPara="1" rIns="91400" wrap="square" tIns="91400">
            <a:normAutofit/>
          </a:bodyPr>
          <a:lstStyle/>
          <a:p>
            <a:pPr indent="0" lvl="0" marL="0" marR="0" rtl="0" algn="ctr">
              <a:lnSpc>
                <a:spcPct val="89000"/>
              </a:lnSpc>
              <a:spcBef>
                <a:spcPts val="0"/>
              </a:spcBef>
              <a:spcAft>
                <a:spcPts val="0"/>
              </a:spcAft>
              <a:buClr>
                <a:srgbClr val="000000"/>
              </a:buClr>
              <a:buSzPts val="4543"/>
              <a:buFont typeface="Libre Franklin"/>
              <a:buNone/>
            </a:pPr>
            <a:r>
              <a:rPr b="1" lang="en-US" sz="4600">
                <a:solidFill>
                  <a:schemeClr val="lt1"/>
                </a:solidFill>
              </a:rPr>
              <a:t>Geographical indication (place of origin)</a:t>
            </a:r>
            <a:endParaRPr sz="4600">
              <a:solidFill>
                <a:schemeClr val="lt1"/>
              </a:solidFill>
            </a:endParaRPr>
          </a:p>
        </p:txBody>
      </p:sp>
      <p:sp>
        <p:nvSpPr>
          <p:cNvPr id="477" name="Google Shape;477;p41"/>
          <p:cNvSpPr txBox="1"/>
          <p:nvPr/>
        </p:nvSpPr>
        <p:spPr>
          <a:xfrm>
            <a:off x="404296" y="1282371"/>
            <a:ext cx="11583949" cy="1410133"/>
          </a:xfrm>
          <a:prstGeom prst="rect">
            <a:avLst/>
          </a:prstGeom>
          <a:noFill/>
          <a:ln>
            <a:noFill/>
          </a:ln>
        </p:spPr>
        <p:txBody>
          <a:bodyPr anchorCtr="0" anchor="t" bIns="45700" lIns="45700" spcFirstLastPara="1" rIns="45700" wrap="square" tIns="45700">
            <a:normAutofit/>
          </a:bodyPr>
          <a:lstStyle/>
          <a:p>
            <a:pPr indent="0" lvl="0" marL="0" marR="0" rtl="0" algn="l">
              <a:lnSpc>
                <a:spcPct val="100000"/>
              </a:lnSpc>
              <a:spcBef>
                <a:spcPts val="0"/>
              </a:spcBef>
              <a:spcAft>
                <a:spcPts val="0"/>
              </a:spcAft>
              <a:buClr>
                <a:srgbClr val="000000"/>
              </a:buClr>
              <a:buSzPts val="1919"/>
              <a:buFont typeface="Helvetica Neue"/>
              <a:buNone/>
            </a:pPr>
            <a:r>
              <a:rPr i="0" lang="en-US" sz="1919" u="none" cap="none" strike="noStrike">
                <a:solidFill>
                  <a:schemeClr val="lt1"/>
                </a:solidFill>
                <a:latin typeface="Corbel"/>
                <a:ea typeface="Corbel"/>
                <a:cs typeface="Corbel"/>
                <a:sym typeface="Corbel"/>
              </a:rPr>
              <a:t>A designation used on goods that possess the qualities, reputation and characteristics attributed to </a:t>
            </a:r>
            <a:endParaRPr i="0" sz="1919" u="none" cap="none" strike="noStrike">
              <a:solidFill>
                <a:schemeClr val="lt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919"/>
              <a:buFont typeface="Helvetica Neue"/>
              <a:buNone/>
            </a:pPr>
            <a:r>
              <a:rPr i="0" lang="en-US" sz="1919" u="none" cap="none" strike="noStrike">
                <a:solidFill>
                  <a:schemeClr val="lt1"/>
                </a:solidFill>
                <a:latin typeface="Corbel"/>
                <a:ea typeface="Corbel"/>
                <a:cs typeface="Corbel"/>
                <a:sym typeface="Corbel"/>
              </a:rPr>
              <a:t>their place of origin.</a:t>
            </a:r>
            <a:endParaRPr>
              <a:solidFill>
                <a:schemeClr val="lt1"/>
              </a:solidFill>
              <a:latin typeface="Corbel"/>
              <a:ea typeface="Corbel"/>
              <a:cs typeface="Corbel"/>
              <a:sym typeface="Corbel"/>
            </a:endParaRPr>
          </a:p>
          <a:p>
            <a:pPr indent="0" lvl="0" marL="0" marR="0" rtl="0" algn="l">
              <a:lnSpc>
                <a:spcPct val="100000"/>
              </a:lnSpc>
              <a:spcBef>
                <a:spcPts val="500"/>
              </a:spcBef>
              <a:spcAft>
                <a:spcPts val="0"/>
              </a:spcAft>
              <a:buClr>
                <a:srgbClr val="000000"/>
              </a:buClr>
              <a:buSzPts val="1919"/>
              <a:buFont typeface="Helvetica Neue"/>
              <a:buNone/>
            </a:pPr>
            <a:r>
              <a:rPr i="0" lang="en-US" sz="1919" u="none" cap="none" strike="noStrike">
                <a:solidFill>
                  <a:schemeClr val="lt1"/>
                </a:solidFill>
                <a:latin typeface="Corbel"/>
                <a:ea typeface="Corbel"/>
                <a:cs typeface="Corbel"/>
                <a:sym typeface="Corbel"/>
              </a:rPr>
              <a:t>Examples are </a:t>
            </a:r>
            <a:r>
              <a:rPr b="1" i="0" lang="en-US" sz="1919" u="none" cap="none" strike="noStrike">
                <a:solidFill>
                  <a:srgbClr val="02DEDB"/>
                </a:solidFill>
                <a:latin typeface="Corbel"/>
                <a:ea typeface="Corbel"/>
                <a:cs typeface="Corbel"/>
                <a:sym typeface="Corbel"/>
              </a:rPr>
              <a:t>Adelsk cuisine (Belarus), Neapolitan pizza (Italy).</a:t>
            </a:r>
            <a:endParaRPr b="1" i="0" sz="1400" u="none" cap="none" strike="noStrike">
              <a:solidFill>
                <a:srgbClr val="02DEDB"/>
              </a:solidFill>
              <a:latin typeface="Corbel"/>
              <a:ea typeface="Corbel"/>
              <a:cs typeface="Corbel"/>
              <a:sym typeface="Corbel"/>
            </a:endParaRPr>
          </a:p>
        </p:txBody>
      </p:sp>
      <p:pic>
        <p:nvPicPr>
          <p:cNvPr descr="Picture 4" id="478" name="Google Shape;478;p41"/>
          <p:cNvPicPr preferRelativeResize="0"/>
          <p:nvPr/>
        </p:nvPicPr>
        <p:blipFill rotWithShape="1">
          <a:blip r:embed="rId3">
            <a:alphaModFix/>
          </a:blip>
          <a:srcRect b="0" l="0" r="0" t="0"/>
          <a:stretch/>
        </p:blipFill>
        <p:spPr>
          <a:xfrm>
            <a:off x="505331" y="2506099"/>
            <a:ext cx="5693151" cy="4027905"/>
          </a:xfrm>
          <a:prstGeom prst="rect">
            <a:avLst/>
          </a:prstGeom>
          <a:noFill/>
          <a:ln>
            <a:noFill/>
          </a:ln>
        </p:spPr>
      </p:pic>
      <p:pic>
        <p:nvPicPr>
          <p:cNvPr descr="Picture 2" id="479" name="Google Shape;479;p41"/>
          <p:cNvPicPr preferRelativeResize="0"/>
          <p:nvPr/>
        </p:nvPicPr>
        <p:blipFill rotWithShape="1">
          <a:blip r:embed="rId4">
            <a:alphaModFix/>
          </a:blip>
          <a:srcRect b="0" l="0" r="0" t="0"/>
          <a:stretch/>
        </p:blipFill>
        <p:spPr>
          <a:xfrm>
            <a:off x="6366933" y="2560095"/>
            <a:ext cx="5693150" cy="371762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42"/>
          <p:cNvSpPr txBox="1"/>
          <p:nvPr>
            <p:ph type="title"/>
          </p:nvPr>
        </p:nvSpPr>
        <p:spPr>
          <a:xfrm>
            <a:off x="415599" y="413716"/>
            <a:ext cx="11360700" cy="950100"/>
          </a:xfrm>
          <a:prstGeom prst="rect">
            <a:avLst/>
          </a:prstGeom>
          <a:noFill/>
          <a:ln>
            <a:noFill/>
          </a:ln>
        </p:spPr>
        <p:txBody>
          <a:bodyPr anchorCtr="0" anchor="t" bIns="91400" lIns="91400" spcFirstLastPara="1" rIns="91400" wrap="square" tIns="91400">
            <a:normAutofit/>
          </a:bodyPr>
          <a:lstStyle/>
          <a:p>
            <a:pPr indent="0" lvl="0" marL="0" rtl="0" algn="ctr">
              <a:lnSpc>
                <a:spcPct val="89000"/>
              </a:lnSpc>
              <a:spcBef>
                <a:spcPts val="0"/>
              </a:spcBef>
              <a:spcAft>
                <a:spcPts val="0"/>
              </a:spcAft>
              <a:buClr>
                <a:srgbClr val="000000"/>
              </a:buClr>
              <a:buSzPts val="5133"/>
              <a:buFont typeface="Libre Franklin"/>
              <a:buNone/>
            </a:pPr>
            <a:r>
              <a:rPr b="1" lang="en-US" sz="4600">
                <a:solidFill>
                  <a:schemeClr val="lt1"/>
                </a:solidFill>
              </a:rPr>
              <a:t>Sui Generis</a:t>
            </a:r>
            <a:r>
              <a:rPr b="1" lang="en-US" sz="5133">
                <a:solidFill>
                  <a:schemeClr val="lt1"/>
                </a:solidFill>
              </a:rPr>
              <a:t> </a:t>
            </a:r>
            <a:r>
              <a:rPr lang="en-US">
                <a:solidFill>
                  <a:srgbClr val="02DEDB"/>
                </a:solidFill>
              </a:rPr>
              <a:t>(positive protection)</a:t>
            </a:r>
            <a:endParaRPr>
              <a:solidFill>
                <a:srgbClr val="02DEDB"/>
              </a:solidFill>
            </a:endParaRPr>
          </a:p>
        </p:txBody>
      </p:sp>
      <p:sp>
        <p:nvSpPr>
          <p:cNvPr id="485" name="Google Shape;485;p42"/>
          <p:cNvSpPr txBox="1"/>
          <p:nvPr>
            <p:ph idx="1" type="body"/>
          </p:nvPr>
        </p:nvSpPr>
        <p:spPr>
          <a:xfrm>
            <a:off x="562945" y="1651078"/>
            <a:ext cx="11066100" cy="4802400"/>
          </a:xfrm>
          <a:prstGeom prst="rect">
            <a:avLst/>
          </a:prstGeom>
          <a:noFill/>
          <a:ln>
            <a:noFill/>
          </a:ln>
        </p:spPr>
        <p:txBody>
          <a:bodyPr anchorCtr="0" anchor="t" bIns="45700" lIns="45700" spcFirstLastPara="1" rIns="45700" wrap="square" tIns="45700">
            <a:normAutofit/>
          </a:bodyPr>
          <a:lstStyle/>
          <a:p>
            <a:pPr indent="0" lvl="0" marL="0" rtl="0" algn="l">
              <a:lnSpc>
                <a:spcPct val="94000"/>
              </a:lnSpc>
              <a:spcBef>
                <a:spcPts val="0"/>
              </a:spcBef>
              <a:spcAft>
                <a:spcPts val="0"/>
              </a:spcAft>
              <a:buClr>
                <a:srgbClr val="137271"/>
              </a:buClr>
              <a:buSzPts val="2100"/>
              <a:buFont typeface="Helvetica Neue"/>
              <a:buNone/>
            </a:pPr>
            <a:r>
              <a:rPr lang="en-US">
                <a:solidFill>
                  <a:schemeClr val="lt1"/>
                </a:solidFill>
              </a:rPr>
              <a:t>Granting rights that allow communities to promote their traditional knowledge and practices, control their use and benefit from their commercial exploitation:</a:t>
            </a:r>
            <a:endParaRPr>
              <a:solidFill>
                <a:schemeClr val="lt1"/>
              </a:solidFill>
            </a:endParaRPr>
          </a:p>
          <a:p>
            <a:pPr indent="0" lvl="0" marL="0" rtl="0" algn="l">
              <a:lnSpc>
                <a:spcPct val="100000"/>
              </a:lnSpc>
              <a:spcBef>
                <a:spcPts val="700"/>
              </a:spcBef>
              <a:spcAft>
                <a:spcPts val="0"/>
              </a:spcAft>
              <a:buClr>
                <a:srgbClr val="000000"/>
              </a:buClr>
              <a:buSzPts val="1323"/>
              <a:buFont typeface="Times"/>
              <a:buNone/>
            </a:pPr>
            <a:r>
              <a:t/>
            </a:r>
            <a:endParaRPr b="1" sz="1323">
              <a:solidFill>
                <a:schemeClr val="lt1"/>
              </a:solidFill>
              <a:latin typeface="Tahoma"/>
              <a:ea typeface="Tahoma"/>
              <a:cs typeface="Tahoma"/>
              <a:sym typeface="Tahoma"/>
            </a:endParaRPr>
          </a:p>
          <a:p>
            <a:pPr indent="0" lvl="0" marL="0" rtl="0" algn="l">
              <a:lnSpc>
                <a:spcPct val="100000"/>
              </a:lnSpc>
              <a:spcBef>
                <a:spcPts val="700"/>
              </a:spcBef>
              <a:spcAft>
                <a:spcPts val="0"/>
              </a:spcAft>
              <a:buClr>
                <a:srgbClr val="B24A3B"/>
              </a:buClr>
              <a:buSzPts val="1800"/>
              <a:buFont typeface="Tahoma"/>
              <a:buNone/>
            </a:pPr>
            <a:r>
              <a:rPr b="1" lang="en-US">
                <a:solidFill>
                  <a:schemeClr val="lt1"/>
                </a:solidFill>
                <a:latin typeface="Tahoma"/>
                <a:ea typeface="Tahoma"/>
                <a:cs typeface="Tahoma"/>
                <a:sym typeface="Tahoma"/>
              </a:rPr>
              <a:t>Development of a national strategy, using legislative and practical tools</a:t>
            </a:r>
            <a:endParaRPr b="1">
              <a:solidFill>
                <a:schemeClr val="lt1"/>
              </a:solidFill>
              <a:latin typeface="Tahoma"/>
              <a:ea typeface="Tahoma"/>
              <a:cs typeface="Tahoma"/>
              <a:sym typeface="Tahoma"/>
            </a:endParaRPr>
          </a:p>
          <a:p>
            <a:pPr indent="-107950" lvl="0" marL="75798" rtl="0" algn="l">
              <a:lnSpc>
                <a:spcPct val="100000"/>
              </a:lnSpc>
              <a:spcBef>
                <a:spcPts val="700"/>
              </a:spcBef>
              <a:spcAft>
                <a:spcPts val="0"/>
              </a:spcAft>
              <a:buClr>
                <a:srgbClr val="01DEDB"/>
              </a:buClr>
              <a:buSzPts val="1700"/>
              <a:buFont typeface="Tahoma"/>
              <a:buChar char="•"/>
            </a:pPr>
            <a:r>
              <a:rPr b="1" lang="en-US">
                <a:solidFill>
                  <a:srgbClr val="01DEDB"/>
                </a:solidFill>
                <a:latin typeface="Tahoma"/>
                <a:ea typeface="Tahoma"/>
                <a:cs typeface="Tahoma"/>
                <a:sym typeface="Tahoma"/>
              </a:rPr>
              <a:t> </a:t>
            </a:r>
            <a:r>
              <a:rPr b="1" lang="en-US">
                <a:solidFill>
                  <a:srgbClr val="01DEDB"/>
                </a:solidFill>
                <a:latin typeface="Tahoma"/>
                <a:ea typeface="Tahoma"/>
                <a:cs typeface="Tahoma"/>
                <a:sym typeface="Tahoma"/>
              </a:rPr>
              <a:t>Inventorying and certification</a:t>
            </a:r>
            <a:endParaRPr b="1">
              <a:solidFill>
                <a:srgbClr val="01DEDB"/>
              </a:solidFill>
              <a:latin typeface="Tahoma"/>
              <a:ea typeface="Tahoma"/>
              <a:cs typeface="Tahoma"/>
              <a:sym typeface="Tahoma"/>
            </a:endParaRPr>
          </a:p>
          <a:p>
            <a:pPr indent="-107950" lvl="0" marL="75798" rtl="0" algn="l">
              <a:lnSpc>
                <a:spcPct val="100000"/>
              </a:lnSpc>
              <a:spcBef>
                <a:spcPts val="700"/>
              </a:spcBef>
              <a:spcAft>
                <a:spcPts val="0"/>
              </a:spcAft>
              <a:buClr>
                <a:srgbClr val="01DEDB"/>
              </a:buClr>
              <a:buSzPts val="1700"/>
              <a:buFont typeface="Tahoma"/>
              <a:buChar char="•"/>
            </a:pPr>
            <a:r>
              <a:rPr b="1" lang="en-US">
                <a:solidFill>
                  <a:srgbClr val="01DEDB"/>
                </a:solidFill>
                <a:latin typeface="Tahoma"/>
                <a:ea typeface="Tahoma"/>
                <a:cs typeface="Tahoma"/>
                <a:sym typeface="Tahoma"/>
              </a:rPr>
              <a:t> Incorporation of social law into legal mechanisms</a:t>
            </a:r>
            <a:endParaRPr b="1">
              <a:solidFill>
                <a:srgbClr val="01DEDB"/>
              </a:solidFill>
              <a:latin typeface="Tahoma"/>
              <a:ea typeface="Tahoma"/>
              <a:cs typeface="Tahoma"/>
              <a:sym typeface="Tahoma"/>
            </a:endParaRPr>
          </a:p>
          <a:p>
            <a:pPr indent="-107950" lvl="0" marL="75798" rtl="0" algn="l">
              <a:lnSpc>
                <a:spcPct val="100000"/>
              </a:lnSpc>
              <a:spcBef>
                <a:spcPts val="700"/>
              </a:spcBef>
              <a:spcAft>
                <a:spcPts val="0"/>
              </a:spcAft>
              <a:buClr>
                <a:srgbClr val="01DEDB"/>
              </a:buClr>
              <a:buSzPts val="1700"/>
              <a:buFont typeface="Tahoma"/>
              <a:buChar char="•"/>
            </a:pPr>
            <a:r>
              <a:rPr b="1" lang="en-US">
                <a:solidFill>
                  <a:srgbClr val="01DEDB"/>
                </a:solidFill>
                <a:latin typeface="Tahoma"/>
                <a:ea typeface="Tahoma"/>
                <a:cs typeface="Tahoma"/>
                <a:sym typeface="Tahoma"/>
              </a:rPr>
              <a:t> Prohibiting those living outside the ICH community from acquiring intellectual property rights to traditional knowledge and practices</a:t>
            </a:r>
            <a:endParaRPr b="1">
              <a:solidFill>
                <a:srgbClr val="01DEDB"/>
              </a:solidFill>
              <a:latin typeface="Tahoma"/>
              <a:ea typeface="Tahoma"/>
              <a:cs typeface="Tahoma"/>
              <a:sym typeface="Tahoma"/>
            </a:endParaRPr>
          </a:p>
          <a:p>
            <a:pPr indent="0" lvl="0" marL="75798" rtl="0" algn="l">
              <a:lnSpc>
                <a:spcPct val="100000"/>
              </a:lnSpc>
              <a:spcBef>
                <a:spcPts val="700"/>
              </a:spcBef>
              <a:spcAft>
                <a:spcPts val="0"/>
              </a:spcAft>
              <a:buClr>
                <a:srgbClr val="000000"/>
              </a:buClr>
              <a:buSzPts val="2000"/>
              <a:buFont typeface="Times"/>
              <a:buNone/>
            </a:pPr>
            <a:r>
              <a:t/>
            </a:r>
            <a:endParaRPr b="1">
              <a:solidFill>
                <a:schemeClr val="lt1"/>
              </a:solidFill>
              <a:latin typeface="Tahoma"/>
              <a:ea typeface="Tahoma"/>
              <a:cs typeface="Tahoma"/>
              <a:sym typeface="Tahoma"/>
            </a:endParaRPr>
          </a:p>
          <a:p>
            <a:pPr indent="-107950" lvl="8" marL="1996038" rtl="0" algn="l">
              <a:lnSpc>
                <a:spcPct val="100000"/>
              </a:lnSpc>
              <a:spcBef>
                <a:spcPts val="700"/>
              </a:spcBef>
              <a:spcAft>
                <a:spcPts val="0"/>
              </a:spcAft>
              <a:buClr>
                <a:schemeClr val="lt1"/>
              </a:buClr>
              <a:buSzPts val="1700"/>
              <a:buFont typeface="Tahoma"/>
              <a:buChar char="•"/>
            </a:pPr>
            <a:r>
              <a:rPr b="1" lang="en-US">
                <a:solidFill>
                  <a:schemeClr val="lt1"/>
                </a:solidFill>
                <a:latin typeface="Tahoma"/>
                <a:ea typeface="Tahoma"/>
                <a:cs typeface="Tahoma"/>
                <a:sym typeface="Tahoma"/>
              </a:rPr>
              <a:t> Free, prior and informed consent</a:t>
            </a:r>
            <a:endParaRPr b="1">
              <a:solidFill>
                <a:schemeClr val="lt1"/>
              </a:solidFill>
              <a:latin typeface="Tahoma"/>
              <a:ea typeface="Tahoma"/>
              <a:cs typeface="Tahoma"/>
              <a:sym typeface="Tahoma"/>
            </a:endParaRPr>
          </a:p>
          <a:p>
            <a:pPr indent="0" lvl="0" marL="113698" rtl="0" algn="l">
              <a:lnSpc>
                <a:spcPct val="84600"/>
              </a:lnSpc>
              <a:spcBef>
                <a:spcPts val="500"/>
              </a:spcBef>
              <a:spcAft>
                <a:spcPts val="0"/>
              </a:spcAft>
              <a:buClr>
                <a:srgbClr val="C00000"/>
              </a:buClr>
              <a:buSzPts val="2000"/>
              <a:buFont typeface="Tahoma"/>
              <a:buNone/>
            </a:pPr>
            <a:r>
              <a:t/>
            </a:r>
            <a:endParaRPr>
              <a:solidFill>
                <a:schemeClr val="lt1"/>
              </a:solidFill>
            </a:endParaRPr>
          </a:p>
          <a:p>
            <a:pPr indent="-107950" lvl="8" marL="1996038" rtl="0" algn="l">
              <a:lnSpc>
                <a:spcPct val="100000"/>
              </a:lnSpc>
              <a:spcBef>
                <a:spcPts val="700"/>
              </a:spcBef>
              <a:spcAft>
                <a:spcPts val="0"/>
              </a:spcAft>
              <a:buClr>
                <a:schemeClr val="lt1"/>
              </a:buClr>
              <a:buSzPts val="1700"/>
              <a:buFont typeface="Tahoma"/>
              <a:buChar char="•"/>
            </a:pPr>
            <a:r>
              <a:rPr b="1" lang="en-US">
                <a:solidFill>
                  <a:schemeClr val="lt1"/>
                </a:solidFill>
                <a:latin typeface="Tahoma"/>
                <a:ea typeface="Tahoma"/>
                <a:cs typeface="Tahoma"/>
                <a:sym typeface="Tahoma"/>
              </a:rPr>
              <a:t> </a:t>
            </a:r>
            <a:r>
              <a:rPr b="1" lang="en-US">
                <a:solidFill>
                  <a:schemeClr val="lt1"/>
                </a:solidFill>
                <a:latin typeface="Tahoma"/>
                <a:ea typeface="Tahoma"/>
                <a:cs typeface="Tahoma"/>
                <a:sym typeface="Tahoma"/>
              </a:rPr>
              <a:t>Codes of Ethics, Community Protocols</a:t>
            </a:r>
            <a:endParaRPr b="1">
              <a:solidFill>
                <a:schemeClr val="lt1"/>
              </a:solidFill>
              <a:latin typeface="Tahoma"/>
              <a:ea typeface="Tahoma"/>
              <a:cs typeface="Tahoma"/>
              <a:sym typeface="Tahoma"/>
            </a:endParaRPr>
          </a:p>
        </p:txBody>
      </p:sp>
      <p:pic>
        <p:nvPicPr>
          <p:cNvPr id="486" name="Google Shape;486;p42"/>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p43"/>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
        <p:nvSpPr>
          <p:cNvPr id="492" name="Google Shape;492;p43"/>
          <p:cNvSpPr txBox="1"/>
          <p:nvPr>
            <p:ph type="title"/>
          </p:nvPr>
        </p:nvSpPr>
        <p:spPr>
          <a:xfrm>
            <a:off x="415599" y="227366"/>
            <a:ext cx="11360700" cy="950100"/>
          </a:xfrm>
          <a:prstGeom prst="rect">
            <a:avLst/>
          </a:prstGeom>
          <a:noFill/>
          <a:ln>
            <a:noFill/>
          </a:ln>
        </p:spPr>
        <p:txBody>
          <a:bodyPr anchorCtr="0" anchor="t" bIns="91400" lIns="91400" spcFirstLastPara="1" rIns="91400" wrap="square" tIns="91400">
            <a:normAutofit/>
          </a:bodyPr>
          <a:lstStyle/>
          <a:p>
            <a:pPr indent="0" lvl="0" marL="0" marR="0" rtl="0" algn="ctr">
              <a:lnSpc>
                <a:spcPct val="89000"/>
              </a:lnSpc>
              <a:spcBef>
                <a:spcPts val="0"/>
              </a:spcBef>
              <a:spcAft>
                <a:spcPts val="0"/>
              </a:spcAft>
              <a:buClr>
                <a:srgbClr val="000000"/>
              </a:buClr>
              <a:buSzPts val="5133"/>
              <a:buFont typeface="Libre Franklin"/>
              <a:buNone/>
            </a:pPr>
            <a:r>
              <a:rPr b="1" lang="en-US" sz="4600">
                <a:solidFill>
                  <a:schemeClr val="lt1"/>
                </a:solidFill>
              </a:rPr>
              <a:t>ICH Inventorying</a:t>
            </a:r>
            <a:endParaRPr sz="4600">
              <a:solidFill>
                <a:schemeClr val="lt1"/>
              </a:solidFill>
            </a:endParaRPr>
          </a:p>
        </p:txBody>
      </p:sp>
      <p:sp>
        <p:nvSpPr>
          <p:cNvPr id="493" name="Google Shape;493;p43"/>
          <p:cNvSpPr txBox="1"/>
          <p:nvPr>
            <p:ph idx="1" type="body"/>
          </p:nvPr>
        </p:nvSpPr>
        <p:spPr>
          <a:xfrm>
            <a:off x="586265" y="1809649"/>
            <a:ext cx="5517761" cy="3581401"/>
          </a:xfrm>
          <a:prstGeom prst="rect">
            <a:avLst/>
          </a:prstGeom>
          <a:noFill/>
          <a:ln>
            <a:noFill/>
          </a:ln>
        </p:spPr>
        <p:txBody>
          <a:bodyPr anchorCtr="0" anchor="t" bIns="45700" lIns="45700" spcFirstLastPara="1" rIns="45700" wrap="square" tIns="45700">
            <a:normAutofit/>
          </a:bodyPr>
          <a:lstStyle/>
          <a:p>
            <a:pPr indent="0" lvl="0" marL="0" rtl="0" algn="l">
              <a:lnSpc>
                <a:spcPct val="94000"/>
              </a:lnSpc>
              <a:spcBef>
                <a:spcPts val="0"/>
              </a:spcBef>
              <a:spcAft>
                <a:spcPts val="0"/>
              </a:spcAft>
              <a:buClr>
                <a:srgbClr val="137271"/>
              </a:buClr>
              <a:buSzPts val="2400"/>
              <a:buFont typeface="Tahoma"/>
              <a:buNone/>
            </a:pPr>
            <a:r>
              <a:rPr lang="en-US">
                <a:solidFill>
                  <a:schemeClr val="lt1"/>
                </a:solidFill>
              </a:rPr>
              <a:t>INTERNATIONAL LEVEL</a:t>
            </a:r>
            <a:endParaRPr>
              <a:solidFill>
                <a:schemeClr val="lt1"/>
              </a:solidFill>
            </a:endParaRPr>
          </a:p>
          <a:p>
            <a:pPr indent="-384047" lvl="0" marL="384047" rtl="0" algn="l">
              <a:lnSpc>
                <a:spcPct val="94000"/>
              </a:lnSpc>
              <a:spcBef>
                <a:spcPts val="1000"/>
              </a:spcBef>
              <a:spcAft>
                <a:spcPts val="0"/>
              </a:spcAft>
              <a:buClr>
                <a:schemeClr val="lt1"/>
              </a:buClr>
              <a:buSzPts val="2400"/>
              <a:buFont typeface="Helvetica Neue"/>
              <a:buChar char="■"/>
            </a:pPr>
            <a:r>
              <a:rPr lang="en-US">
                <a:solidFill>
                  <a:schemeClr val="lt1"/>
                </a:solidFill>
              </a:rPr>
              <a:t>UNESCO LISTS </a:t>
            </a:r>
            <a:endParaRPr>
              <a:solidFill>
                <a:schemeClr val="lt1"/>
              </a:solidFill>
            </a:endParaRPr>
          </a:p>
          <a:p>
            <a:pPr indent="-257047" lvl="0" marL="384047" rtl="0" algn="l">
              <a:lnSpc>
                <a:spcPct val="94000"/>
              </a:lnSpc>
              <a:spcBef>
                <a:spcPts val="1000"/>
              </a:spcBef>
              <a:spcAft>
                <a:spcPts val="0"/>
              </a:spcAft>
              <a:buClr>
                <a:srgbClr val="4A2318"/>
              </a:buClr>
              <a:buSzPts val="2000"/>
              <a:buFont typeface="Helvetica Neue"/>
              <a:buNone/>
            </a:pPr>
            <a:r>
              <a:t/>
            </a:r>
            <a:endParaRPr>
              <a:solidFill>
                <a:schemeClr val="lt1"/>
              </a:solidFill>
            </a:endParaRPr>
          </a:p>
          <a:p>
            <a:pPr indent="0" lvl="0" marL="0" rtl="0" algn="l">
              <a:lnSpc>
                <a:spcPct val="94000"/>
              </a:lnSpc>
              <a:spcBef>
                <a:spcPts val="1000"/>
              </a:spcBef>
              <a:spcAft>
                <a:spcPts val="0"/>
              </a:spcAft>
              <a:buClr>
                <a:srgbClr val="137271"/>
              </a:buClr>
              <a:buSzPts val="2400"/>
              <a:buFont typeface="Tahoma"/>
              <a:buNone/>
            </a:pPr>
            <a:r>
              <a:rPr lang="en-US">
                <a:solidFill>
                  <a:schemeClr val="lt1"/>
                </a:solidFill>
              </a:rPr>
              <a:t>NATIONAL, REGIONAL OR LOCAL LEVELS</a:t>
            </a:r>
            <a:endParaRPr>
              <a:solidFill>
                <a:schemeClr val="lt1"/>
              </a:solidFill>
            </a:endParaRPr>
          </a:p>
          <a:p>
            <a:pPr indent="0" lvl="0" marL="0" rtl="0" algn="l">
              <a:lnSpc>
                <a:spcPct val="94000"/>
              </a:lnSpc>
              <a:spcBef>
                <a:spcPts val="1000"/>
              </a:spcBef>
              <a:spcAft>
                <a:spcPts val="0"/>
              </a:spcAft>
              <a:buClr>
                <a:srgbClr val="4A2318"/>
              </a:buClr>
              <a:buSzPts val="2000"/>
              <a:buFont typeface="Tahoma"/>
              <a:buNone/>
            </a:pPr>
            <a:r>
              <a:t/>
            </a:r>
            <a:endParaRPr>
              <a:solidFill>
                <a:schemeClr val="lt1"/>
              </a:solidFill>
            </a:endParaRPr>
          </a:p>
          <a:p>
            <a:pPr indent="-240631" lvl="0" marL="240631" rtl="0" algn="l">
              <a:lnSpc>
                <a:spcPct val="94000"/>
              </a:lnSpc>
              <a:spcBef>
                <a:spcPts val="1000"/>
              </a:spcBef>
              <a:spcAft>
                <a:spcPts val="0"/>
              </a:spcAft>
              <a:buClr>
                <a:schemeClr val="lt1"/>
              </a:buClr>
              <a:buSzPts val="2400"/>
              <a:buFont typeface="Tahoma"/>
              <a:buChar char="•"/>
            </a:pPr>
            <a:r>
              <a:rPr lang="en-US">
                <a:solidFill>
                  <a:schemeClr val="lt1"/>
                </a:solidFill>
              </a:rPr>
              <a:t>ICH INVENTORIES</a:t>
            </a:r>
            <a:endParaRPr>
              <a:solidFill>
                <a:schemeClr val="lt1"/>
              </a:solidFill>
            </a:endParaRPr>
          </a:p>
        </p:txBody>
      </p:sp>
      <p:pic>
        <p:nvPicPr>
          <p:cNvPr descr="image10.jpeg" id="494" name="Google Shape;494;p43"/>
          <p:cNvPicPr preferRelativeResize="0"/>
          <p:nvPr/>
        </p:nvPicPr>
        <p:blipFill rotWithShape="1">
          <a:blip r:embed="rId4">
            <a:alphaModFix/>
          </a:blip>
          <a:srcRect b="0" l="0" r="0" t="0"/>
          <a:stretch/>
        </p:blipFill>
        <p:spPr>
          <a:xfrm>
            <a:off x="6739350" y="1243525"/>
            <a:ext cx="3946575" cy="501895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descr="Picture 2" id="499" name="Google Shape;499;p44"/>
          <p:cNvPicPr preferRelativeResize="0"/>
          <p:nvPr/>
        </p:nvPicPr>
        <p:blipFill rotWithShape="1">
          <a:blip r:embed="rId3">
            <a:alphaModFix/>
          </a:blip>
          <a:srcRect b="0" l="0" r="0" t="0"/>
          <a:stretch/>
        </p:blipFill>
        <p:spPr>
          <a:xfrm>
            <a:off x="1391934" y="60135"/>
            <a:ext cx="9637779" cy="673773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45"/>
          <p:cNvSpPr txBox="1"/>
          <p:nvPr>
            <p:ph type="title"/>
          </p:nvPr>
        </p:nvSpPr>
        <p:spPr>
          <a:xfrm>
            <a:off x="415599" y="244615"/>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B24A3B"/>
              </a:buClr>
              <a:buSzPts val="3200"/>
              <a:buFont typeface="Helvetica Neue"/>
              <a:buNone/>
            </a:pPr>
            <a:r>
              <a:rPr b="1" lang="en-US" sz="3500">
                <a:solidFill>
                  <a:schemeClr val="lt1"/>
                </a:solidFill>
              </a:rPr>
              <a:t>CERTIFICATION OF ICH</a:t>
            </a:r>
            <a:endParaRPr i="0" sz="3500" u="none" cap="none" strike="noStrike">
              <a:solidFill>
                <a:schemeClr val="lt1"/>
              </a:solidFill>
            </a:endParaRPr>
          </a:p>
        </p:txBody>
      </p:sp>
      <p:sp>
        <p:nvSpPr>
          <p:cNvPr id="505" name="Google Shape;505;p45"/>
          <p:cNvSpPr txBox="1"/>
          <p:nvPr>
            <p:ph idx="1" type="body"/>
          </p:nvPr>
        </p:nvSpPr>
        <p:spPr>
          <a:xfrm>
            <a:off x="351227" y="3242234"/>
            <a:ext cx="10562593" cy="3242227"/>
          </a:xfrm>
          <a:prstGeom prst="rect">
            <a:avLst/>
          </a:prstGeom>
          <a:noFill/>
          <a:ln>
            <a:noFill/>
          </a:ln>
        </p:spPr>
        <p:txBody>
          <a:bodyPr anchorCtr="0" anchor="t" bIns="91400" lIns="91400" spcFirstLastPara="1" rIns="91400" wrap="square" tIns="91400">
            <a:normAutofit/>
          </a:bodyPr>
          <a:lstStyle/>
          <a:p>
            <a:pPr indent="0" lvl="0" marL="0" rtl="0" algn="l">
              <a:lnSpc>
                <a:spcPct val="94000"/>
              </a:lnSpc>
              <a:spcBef>
                <a:spcPts val="0"/>
              </a:spcBef>
              <a:spcAft>
                <a:spcPts val="0"/>
              </a:spcAft>
              <a:buClr>
                <a:srgbClr val="000000"/>
              </a:buClr>
              <a:buSzPts val="2000"/>
              <a:buFont typeface="Helvetica Neue"/>
              <a:buNone/>
            </a:pPr>
            <a:r>
              <a:rPr lang="en-US">
                <a:solidFill>
                  <a:schemeClr val="lt1"/>
                </a:solidFill>
              </a:rPr>
              <a:t>Stratified products are defined as originals for Lithuania, differ in form, content, and other characteristics of quality.</a:t>
            </a:r>
            <a:endParaRPr>
              <a:solidFill>
                <a:schemeClr val="lt1"/>
              </a:solidFill>
            </a:endParaRPr>
          </a:p>
          <a:p>
            <a:pPr indent="0" lvl="0" marL="0" rtl="0" algn="l">
              <a:lnSpc>
                <a:spcPct val="94000"/>
              </a:lnSpc>
              <a:spcBef>
                <a:spcPts val="1000"/>
              </a:spcBef>
              <a:spcAft>
                <a:spcPts val="0"/>
              </a:spcAft>
              <a:buClr>
                <a:srgbClr val="7A4858"/>
              </a:buClr>
              <a:buSzPts val="2000"/>
              <a:buFont typeface="Helvetica Neue"/>
              <a:buNone/>
            </a:pPr>
            <a:r>
              <a:t/>
            </a:r>
            <a:endParaRPr>
              <a:solidFill>
                <a:schemeClr val="lt1"/>
              </a:solidFill>
            </a:endParaRPr>
          </a:p>
          <a:p>
            <a:pPr indent="0" lvl="0" marL="0" rtl="0" algn="l">
              <a:lnSpc>
                <a:spcPct val="94000"/>
              </a:lnSpc>
              <a:spcBef>
                <a:spcPts val="0"/>
              </a:spcBef>
              <a:spcAft>
                <a:spcPts val="0"/>
              </a:spcAft>
              <a:buClr>
                <a:srgbClr val="2D49C0"/>
              </a:buClr>
              <a:buSzPts val="2000"/>
              <a:buFont typeface="Helvetica Neue"/>
              <a:buNone/>
            </a:pPr>
            <a:r>
              <a:rPr lang="en-US">
                <a:solidFill>
                  <a:schemeClr val="lt1"/>
                </a:solidFill>
              </a:rPr>
              <a:t>Using the certification system, ethnic products, objects, intangible elements can be classified and coded.	</a:t>
            </a:r>
            <a:endParaRPr>
              <a:solidFill>
                <a:schemeClr val="lt1"/>
              </a:solidFill>
            </a:endParaRPr>
          </a:p>
          <a:p>
            <a:pPr indent="0" lvl="0" marL="0" rtl="0" algn="l">
              <a:lnSpc>
                <a:spcPct val="94000"/>
              </a:lnSpc>
              <a:spcBef>
                <a:spcPts val="0"/>
              </a:spcBef>
              <a:spcAft>
                <a:spcPts val="0"/>
              </a:spcAft>
              <a:buClr>
                <a:srgbClr val="1F1AC0"/>
              </a:buClr>
              <a:buSzPts val="2000"/>
              <a:buFont typeface="Helvetica Neue"/>
              <a:buNone/>
            </a:pPr>
            <a:r>
              <a:rPr lang="en-US">
                <a:solidFill>
                  <a:schemeClr val="lt1"/>
                </a:solidFill>
              </a:rPr>
              <a:t>					                                                   </a:t>
            </a:r>
            <a:endParaRPr>
              <a:solidFill>
                <a:schemeClr val="lt1"/>
              </a:solidFill>
            </a:endParaRPr>
          </a:p>
          <a:p>
            <a:pPr indent="0" lvl="0" marL="0" rtl="0" algn="l">
              <a:lnSpc>
                <a:spcPct val="94000"/>
              </a:lnSpc>
              <a:spcBef>
                <a:spcPts val="0"/>
              </a:spcBef>
              <a:spcAft>
                <a:spcPts val="0"/>
              </a:spcAft>
              <a:buClr>
                <a:srgbClr val="1F1AC0"/>
              </a:buClr>
              <a:buSzPts val="2000"/>
              <a:buFont typeface="Helvetica Neue"/>
              <a:buNone/>
            </a:pPr>
            <a:r>
              <a:rPr lang="en-US">
                <a:solidFill>
                  <a:schemeClr val="lt1"/>
                </a:solidFill>
              </a:rPr>
              <a:t>Essentially, </a:t>
            </a:r>
            <a:r>
              <a:rPr b="1" lang="en-US">
                <a:solidFill>
                  <a:srgbClr val="FF4342"/>
                </a:solidFill>
              </a:rPr>
              <a:t>it includes</a:t>
            </a:r>
            <a:r>
              <a:rPr lang="en-US">
                <a:solidFill>
                  <a:schemeClr val="lt1"/>
                </a:solidFill>
              </a:rPr>
              <a:t> artisanal products, food products, folk musical instruments, costume and other elements of ethnic heritage, manufactured using traditional materials, using old or appropriate new technologies while maintaining their qualitative properties.</a:t>
            </a:r>
            <a:endParaRPr>
              <a:solidFill>
                <a:schemeClr val="lt1"/>
              </a:solidFill>
            </a:endParaRPr>
          </a:p>
        </p:txBody>
      </p:sp>
      <p:sp>
        <p:nvSpPr>
          <p:cNvPr id="506" name="Google Shape;506;p45"/>
          <p:cNvSpPr txBox="1"/>
          <p:nvPr/>
        </p:nvSpPr>
        <p:spPr>
          <a:xfrm>
            <a:off x="1802277" y="1199737"/>
            <a:ext cx="8129100" cy="763500"/>
          </a:xfrm>
          <a:prstGeom prst="rect">
            <a:avLst/>
          </a:prstGeom>
          <a:noFill/>
          <a:ln>
            <a:noFill/>
          </a:ln>
        </p:spPr>
        <p:txBody>
          <a:bodyPr anchorCtr="0" anchor="t" bIns="45700" lIns="45700" spcFirstLastPara="1" rIns="45700" wrap="square" tIns="45700">
            <a:normAutofit/>
          </a:bodyPr>
          <a:lstStyle/>
          <a:p>
            <a:pPr indent="0" lvl="0" marL="0" marR="0" rtl="0" algn="l">
              <a:lnSpc>
                <a:spcPct val="89000"/>
              </a:lnSpc>
              <a:spcBef>
                <a:spcPts val="0"/>
              </a:spcBef>
              <a:spcAft>
                <a:spcPts val="0"/>
              </a:spcAft>
              <a:buClr>
                <a:srgbClr val="7A4858"/>
              </a:buClr>
              <a:buSzPts val="2291"/>
              <a:buFont typeface="Libre Franklin"/>
              <a:buNone/>
            </a:pPr>
            <a:r>
              <a:rPr b="1" i="0" lang="en-US" sz="2291" u="none" cap="none" strike="noStrike">
                <a:solidFill>
                  <a:schemeClr val="lt1"/>
                </a:solidFill>
                <a:latin typeface="Corbel"/>
                <a:ea typeface="Corbel"/>
                <a:cs typeface="Corbel"/>
                <a:sym typeface="Corbel"/>
              </a:rPr>
              <a:t>Products of Lithuania's national heritage</a:t>
            </a:r>
            <a:endParaRPr>
              <a:solidFill>
                <a:schemeClr val="lt1"/>
              </a:solidFill>
              <a:latin typeface="Corbel"/>
              <a:ea typeface="Corbel"/>
              <a:cs typeface="Corbel"/>
              <a:sym typeface="Corbel"/>
            </a:endParaRPr>
          </a:p>
          <a:p>
            <a:pPr indent="0" lvl="0" marL="0" marR="0" rtl="0" algn="l">
              <a:lnSpc>
                <a:spcPct val="89000"/>
              </a:lnSpc>
              <a:spcBef>
                <a:spcPts val="0"/>
              </a:spcBef>
              <a:spcAft>
                <a:spcPts val="0"/>
              </a:spcAft>
              <a:buClr>
                <a:srgbClr val="0000FF"/>
              </a:buClr>
              <a:buSzPts val="2449"/>
              <a:buFont typeface="Libre Franklin"/>
              <a:buNone/>
            </a:pPr>
            <a:r>
              <a:rPr i="0" lang="en-US" sz="2449" u="sng" cap="none" strike="noStrike">
                <a:solidFill>
                  <a:srgbClr val="02DEDB"/>
                </a:solidFill>
                <a:latin typeface="Corbel"/>
                <a:ea typeface="Corbel"/>
                <a:cs typeface="Corbel"/>
                <a:sym typeface="Corbel"/>
                <a:hlinkClick r:id="rId3">
                  <a:extLst>
                    <a:ext uri="{A12FA001-AC4F-418D-AE19-62706E023703}">
                      <ahyp:hlinkClr val="tx"/>
                    </a:ext>
                  </a:extLst>
                </a:hlinkClick>
              </a:rPr>
              <a:t>http://www.tautinispaveldas.lt</a:t>
            </a:r>
            <a:endParaRPr>
              <a:solidFill>
                <a:srgbClr val="02DEDB"/>
              </a:solidFill>
              <a:latin typeface="Corbel"/>
              <a:ea typeface="Corbel"/>
              <a:cs typeface="Corbel"/>
              <a:sym typeface="Corbel"/>
            </a:endParaRPr>
          </a:p>
        </p:txBody>
      </p:sp>
      <p:pic>
        <p:nvPicPr>
          <p:cNvPr descr="Content Placeholder 5" id="507" name="Google Shape;507;p45"/>
          <p:cNvPicPr preferRelativeResize="0"/>
          <p:nvPr/>
        </p:nvPicPr>
        <p:blipFill rotWithShape="1">
          <a:blip r:embed="rId4">
            <a:alphaModFix/>
          </a:blip>
          <a:srcRect b="0" l="0" r="0" t="0"/>
          <a:stretch/>
        </p:blipFill>
        <p:spPr>
          <a:xfrm>
            <a:off x="8606450" y="439000"/>
            <a:ext cx="3339475" cy="2615100"/>
          </a:xfrm>
          <a:prstGeom prst="rect">
            <a:avLst/>
          </a:prstGeom>
          <a:noFill/>
          <a:ln>
            <a:noFill/>
          </a:ln>
        </p:spPr>
      </p:pic>
      <p:pic>
        <p:nvPicPr>
          <p:cNvPr id="508" name="Google Shape;508;p45"/>
          <p:cNvPicPr preferRelativeResize="0"/>
          <p:nvPr/>
        </p:nvPicPr>
        <p:blipFill rotWithShape="1">
          <a:blip r:embed="rId5">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46"/>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
        <p:nvSpPr>
          <p:cNvPr id="514" name="Google Shape;514;p46"/>
          <p:cNvSpPr txBox="1"/>
          <p:nvPr>
            <p:ph type="title"/>
          </p:nvPr>
        </p:nvSpPr>
        <p:spPr>
          <a:xfrm>
            <a:off x="454176" y="3453825"/>
            <a:ext cx="3246300" cy="2482800"/>
          </a:xfrm>
          <a:prstGeom prst="rect">
            <a:avLst/>
          </a:prstGeom>
          <a:noFill/>
          <a:ln>
            <a:noFill/>
          </a:ln>
        </p:spPr>
        <p:txBody>
          <a:bodyPr anchorCtr="0" anchor="ctr" bIns="45675" lIns="45675" spcFirstLastPara="1" rIns="45675" wrap="square" tIns="45675">
            <a:normAutofit/>
          </a:bodyPr>
          <a:lstStyle/>
          <a:p>
            <a:pPr indent="0" lvl="0" marL="0" marR="0" rtl="0" algn="l">
              <a:lnSpc>
                <a:spcPct val="100000"/>
              </a:lnSpc>
              <a:spcBef>
                <a:spcPts val="0"/>
              </a:spcBef>
              <a:spcAft>
                <a:spcPts val="0"/>
              </a:spcAft>
              <a:buClr>
                <a:srgbClr val="137271"/>
              </a:buClr>
              <a:buSzPts val="2900"/>
              <a:buFont typeface="Helvetica Neue"/>
              <a:buNone/>
            </a:pPr>
            <a:r>
              <a:rPr b="1" lang="en-US">
                <a:solidFill>
                  <a:schemeClr val="lt1"/>
                </a:solidFill>
              </a:rPr>
              <a:t>Traditional plant and animal species</a:t>
            </a:r>
            <a:endParaRPr>
              <a:solidFill>
                <a:schemeClr val="lt1"/>
              </a:solidFill>
            </a:endParaRPr>
          </a:p>
        </p:txBody>
      </p:sp>
      <p:pic>
        <p:nvPicPr>
          <p:cNvPr descr="Content Placeholder 5" id="515" name="Google Shape;515;p46"/>
          <p:cNvPicPr preferRelativeResize="0"/>
          <p:nvPr/>
        </p:nvPicPr>
        <p:blipFill rotWithShape="1">
          <a:blip r:embed="rId4">
            <a:alphaModFix/>
          </a:blip>
          <a:srcRect b="0" l="0" r="0" t="0"/>
          <a:stretch/>
        </p:blipFill>
        <p:spPr>
          <a:xfrm>
            <a:off x="4089921" y="972295"/>
            <a:ext cx="7737244" cy="4601102"/>
          </a:xfrm>
          <a:prstGeom prst="rect">
            <a:avLst/>
          </a:prstGeom>
          <a:noFill/>
          <a:ln>
            <a:noFill/>
          </a:ln>
        </p:spPr>
      </p:pic>
      <p:pic>
        <p:nvPicPr>
          <p:cNvPr descr="Content Placeholder 4" id="516" name="Google Shape;516;p46"/>
          <p:cNvPicPr preferRelativeResize="0"/>
          <p:nvPr/>
        </p:nvPicPr>
        <p:blipFill rotWithShape="1">
          <a:blip r:embed="rId5">
            <a:alphaModFix/>
          </a:blip>
          <a:srcRect b="0" l="0" r="0" t="0"/>
          <a:stretch/>
        </p:blipFill>
        <p:spPr>
          <a:xfrm>
            <a:off x="454166" y="972299"/>
            <a:ext cx="2545006" cy="24827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47"/>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
        <p:nvSpPr>
          <p:cNvPr id="522" name="Google Shape;522;p47"/>
          <p:cNvSpPr txBox="1"/>
          <p:nvPr>
            <p:ph type="title"/>
          </p:nvPr>
        </p:nvSpPr>
        <p:spPr>
          <a:xfrm>
            <a:off x="320819" y="3242212"/>
            <a:ext cx="4695300" cy="2482800"/>
          </a:xfrm>
          <a:prstGeom prst="rect">
            <a:avLst/>
          </a:prstGeom>
          <a:noFill/>
          <a:ln>
            <a:noFill/>
          </a:ln>
        </p:spPr>
        <p:txBody>
          <a:bodyPr anchorCtr="0" anchor="ctr" bIns="45675" lIns="45675" spcFirstLastPara="1" rIns="45675" wrap="square" tIns="45675">
            <a:normAutofit fontScale="90000"/>
          </a:bodyPr>
          <a:lstStyle/>
          <a:p>
            <a:pPr indent="0" lvl="0" marL="0" rtl="0" algn="l">
              <a:lnSpc>
                <a:spcPct val="100000"/>
              </a:lnSpc>
              <a:spcBef>
                <a:spcPts val="0"/>
              </a:spcBef>
              <a:spcAft>
                <a:spcPts val="0"/>
              </a:spcAft>
              <a:buClr>
                <a:srgbClr val="137271"/>
              </a:buClr>
              <a:buSzPct val="100000"/>
              <a:buFont typeface="Helvetica Neue"/>
              <a:buNone/>
            </a:pPr>
            <a:r>
              <a:rPr b="1" lang="en-US" sz="2262">
                <a:solidFill>
                  <a:schemeClr val="lt1"/>
                </a:solidFill>
              </a:rPr>
              <a:t>Forging horses, cleaning chimneys, </a:t>
            </a:r>
            <a:r>
              <a:rPr lang="en-US">
                <a:solidFill>
                  <a:srgbClr val="FF4342"/>
                </a:solidFill>
              </a:rPr>
              <a:t>cultural forms of folklore</a:t>
            </a:r>
            <a:r>
              <a:rPr b="1" lang="en-US" sz="2262">
                <a:solidFill>
                  <a:srgbClr val="FF4342"/>
                </a:solidFill>
              </a:rPr>
              <a:t>,</a:t>
            </a:r>
            <a:r>
              <a:rPr b="1" lang="en-US" sz="2262">
                <a:solidFill>
                  <a:schemeClr val="lt1"/>
                </a:solidFill>
              </a:rPr>
              <a:t> conducting traditional events (calendar and family holidays, traditional fairs and similar events) and other services based on ethnic culture.</a:t>
            </a:r>
            <a:endParaRPr>
              <a:solidFill>
                <a:schemeClr val="lt1"/>
              </a:solidFill>
            </a:endParaRPr>
          </a:p>
        </p:txBody>
      </p:sp>
      <p:pic>
        <p:nvPicPr>
          <p:cNvPr descr="Content Placeholder 4" id="523" name="Google Shape;523;p47"/>
          <p:cNvPicPr preferRelativeResize="0"/>
          <p:nvPr/>
        </p:nvPicPr>
        <p:blipFill rotWithShape="1">
          <a:blip r:embed="rId4">
            <a:alphaModFix/>
          </a:blip>
          <a:srcRect b="0" l="0" r="0" t="0"/>
          <a:stretch/>
        </p:blipFill>
        <p:spPr>
          <a:xfrm>
            <a:off x="1076534" y="588925"/>
            <a:ext cx="2545006" cy="2482726"/>
          </a:xfrm>
          <a:prstGeom prst="rect">
            <a:avLst/>
          </a:prstGeom>
          <a:noFill/>
          <a:ln>
            <a:noFill/>
          </a:ln>
        </p:spPr>
      </p:pic>
      <p:pic>
        <p:nvPicPr>
          <p:cNvPr descr="Изображение" id="524" name="Google Shape;524;p47"/>
          <p:cNvPicPr preferRelativeResize="0"/>
          <p:nvPr/>
        </p:nvPicPr>
        <p:blipFill rotWithShape="1">
          <a:blip r:embed="rId5">
            <a:alphaModFix/>
          </a:blip>
          <a:srcRect b="0" l="0" r="0" t="0"/>
          <a:stretch/>
        </p:blipFill>
        <p:spPr>
          <a:xfrm>
            <a:off x="5175115" y="1231770"/>
            <a:ext cx="6586549" cy="439446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48"/>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
        <p:nvSpPr>
          <p:cNvPr id="530" name="Google Shape;530;p48"/>
          <p:cNvSpPr txBox="1"/>
          <p:nvPr>
            <p:ph type="title"/>
          </p:nvPr>
        </p:nvSpPr>
        <p:spPr>
          <a:xfrm>
            <a:off x="1177495" y="4867197"/>
            <a:ext cx="4151100" cy="1653900"/>
          </a:xfrm>
          <a:prstGeom prst="rect">
            <a:avLst/>
          </a:prstGeom>
          <a:noFill/>
          <a:ln>
            <a:noFill/>
          </a:ln>
        </p:spPr>
        <p:txBody>
          <a:bodyPr anchorCtr="0" anchor="t" bIns="45675" lIns="45675" spcFirstLastPara="1" rIns="45675" wrap="square" tIns="45675">
            <a:normAutofit/>
          </a:bodyPr>
          <a:lstStyle/>
          <a:p>
            <a:pPr indent="0" lvl="0" marL="0" marR="0" rtl="0" algn="l">
              <a:lnSpc>
                <a:spcPct val="94000"/>
              </a:lnSpc>
              <a:spcBef>
                <a:spcPts val="0"/>
              </a:spcBef>
              <a:spcAft>
                <a:spcPts val="0"/>
              </a:spcAft>
              <a:buClr>
                <a:srgbClr val="B24A3B"/>
              </a:buClr>
              <a:buSzPts val="2500"/>
              <a:buFont typeface="Libre Franklin"/>
              <a:buNone/>
            </a:pPr>
            <a:r>
              <a:rPr b="1" lang="en-US" sz="2500">
                <a:solidFill>
                  <a:srgbClr val="02DEDB"/>
                </a:solidFill>
              </a:rPr>
              <a:t>Category A</a:t>
            </a:r>
            <a:r>
              <a:rPr lang="en-US" sz="2500">
                <a:solidFill>
                  <a:schemeClr val="lt1"/>
                </a:solidFill>
              </a:rPr>
              <a:t>: original in content and form (made with traditional technology and using traditional materials)</a:t>
            </a:r>
            <a:endParaRPr sz="2500">
              <a:solidFill>
                <a:schemeClr val="lt1"/>
              </a:solidFill>
            </a:endParaRPr>
          </a:p>
        </p:txBody>
      </p:sp>
      <p:pic>
        <p:nvPicPr>
          <p:cNvPr descr="Content Placeholder 4" id="531" name="Google Shape;531;p48"/>
          <p:cNvPicPr preferRelativeResize="0"/>
          <p:nvPr/>
        </p:nvPicPr>
        <p:blipFill rotWithShape="1">
          <a:blip r:embed="rId4">
            <a:alphaModFix/>
          </a:blip>
          <a:srcRect b="0" l="0" r="0" t="0"/>
          <a:stretch/>
        </p:blipFill>
        <p:spPr>
          <a:xfrm>
            <a:off x="1177510" y="1221850"/>
            <a:ext cx="3457190" cy="3372575"/>
          </a:xfrm>
          <a:prstGeom prst="rect">
            <a:avLst/>
          </a:prstGeom>
          <a:noFill/>
          <a:ln>
            <a:noFill/>
          </a:ln>
        </p:spPr>
      </p:pic>
      <p:pic>
        <p:nvPicPr>
          <p:cNvPr descr="Content Placeholder 5" id="532" name="Google Shape;532;p48"/>
          <p:cNvPicPr preferRelativeResize="0"/>
          <p:nvPr/>
        </p:nvPicPr>
        <p:blipFill rotWithShape="1">
          <a:blip r:embed="rId5">
            <a:alphaModFix/>
          </a:blip>
          <a:srcRect b="0" l="0" r="0" t="0"/>
          <a:stretch/>
        </p:blipFill>
        <p:spPr>
          <a:xfrm>
            <a:off x="6554043" y="3004220"/>
            <a:ext cx="3716521" cy="3372573"/>
          </a:xfrm>
          <a:prstGeom prst="rect">
            <a:avLst/>
          </a:prstGeom>
          <a:noFill/>
          <a:ln>
            <a:noFill/>
          </a:ln>
        </p:spPr>
      </p:pic>
      <p:sp>
        <p:nvSpPr>
          <p:cNvPr id="533" name="Google Shape;533;p48"/>
          <p:cNvSpPr txBox="1"/>
          <p:nvPr/>
        </p:nvSpPr>
        <p:spPr>
          <a:xfrm>
            <a:off x="6452208" y="1162700"/>
            <a:ext cx="4924500" cy="1539300"/>
          </a:xfrm>
          <a:prstGeom prst="rect">
            <a:avLst/>
          </a:prstGeom>
          <a:noFill/>
          <a:ln>
            <a:noFill/>
          </a:ln>
        </p:spPr>
        <p:txBody>
          <a:bodyPr anchorCtr="0" anchor="t" bIns="45700" lIns="45700" spcFirstLastPara="1" rIns="45700" wrap="square" tIns="45700">
            <a:spAutoFit/>
          </a:bodyPr>
          <a:lstStyle/>
          <a:p>
            <a:pPr indent="0" lvl="0" marL="0" marR="0" rtl="0" algn="l">
              <a:lnSpc>
                <a:spcPct val="94000"/>
              </a:lnSpc>
              <a:spcBef>
                <a:spcPts val="0"/>
              </a:spcBef>
              <a:spcAft>
                <a:spcPts val="0"/>
              </a:spcAft>
              <a:buClr>
                <a:srgbClr val="B24A3B"/>
              </a:buClr>
              <a:buSzPts val="2500"/>
              <a:buFont typeface="Libre Franklin"/>
              <a:buNone/>
            </a:pPr>
            <a:r>
              <a:rPr b="1" i="0" lang="en-US" sz="2500" u="none" cap="none" strike="noStrike">
                <a:solidFill>
                  <a:srgbClr val="02DEDB"/>
                </a:solidFill>
                <a:latin typeface="Corbel"/>
                <a:ea typeface="Corbel"/>
                <a:cs typeface="Corbel"/>
                <a:sym typeface="Corbel"/>
              </a:rPr>
              <a:t>Category B</a:t>
            </a:r>
            <a:r>
              <a:rPr i="0" lang="en-US" sz="2500" u="none" cap="none" strike="noStrike">
                <a:solidFill>
                  <a:schemeClr val="lt1"/>
                </a:solidFill>
                <a:latin typeface="Corbel"/>
                <a:ea typeface="Corbel"/>
                <a:cs typeface="Corbel"/>
                <a:sym typeface="Corbel"/>
              </a:rPr>
              <a:t>: products close to traditional, preserving form and context, but made using modern methods of advancing technology</a:t>
            </a:r>
            <a:endParaRPr sz="2500">
              <a:solidFill>
                <a:schemeClr val="lt1"/>
              </a:solidFill>
              <a:latin typeface="Corbel"/>
              <a:ea typeface="Corbel"/>
              <a:cs typeface="Corbel"/>
              <a:sym typeface="Corbel"/>
            </a:endParaRPr>
          </a:p>
        </p:txBody>
      </p:sp>
      <p:sp>
        <p:nvSpPr>
          <p:cNvPr id="534" name="Google Shape;534;p48"/>
          <p:cNvSpPr txBox="1"/>
          <p:nvPr/>
        </p:nvSpPr>
        <p:spPr>
          <a:xfrm>
            <a:off x="498450" y="278275"/>
            <a:ext cx="11195100" cy="670800"/>
          </a:xfrm>
          <a:prstGeom prst="rect">
            <a:avLst/>
          </a:prstGeom>
          <a:noFill/>
          <a:ln>
            <a:noFill/>
          </a:ln>
        </p:spPr>
        <p:txBody>
          <a:bodyPr anchorCtr="0" anchor="t" bIns="45700" lIns="45700" spcFirstLastPara="1" rIns="45700" wrap="square" tIns="45700">
            <a:noAutofit/>
          </a:bodyPr>
          <a:lstStyle/>
          <a:p>
            <a:pPr indent="0" lvl="0" marL="0" marR="0" rtl="0" algn="ctr">
              <a:lnSpc>
                <a:spcPct val="89000"/>
              </a:lnSpc>
              <a:spcBef>
                <a:spcPts val="0"/>
              </a:spcBef>
              <a:spcAft>
                <a:spcPts val="0"/>
              </a:spcAft>
              <a:buClr>
                <a:srgbClr val="0070C0"/>
              </a:buClr>
              <a:buSzPts val="3200"/>
              <a:buFont typeface="Libre Franklin"/>
              <a:buNone/>
            </a:pPr>
            <a:r>
              <a:rPr i="0" lang="en-US" sz="4600" u="none" cap="none" strike="noStrike">
                <a:solidFill>
                  <a:schemeClr val="lt1"/>
                </a:solidFill>
                <a:latin typeface="Corbel"/>
                <a:ea typeface="Corbel"/>
                <a:cs typeface="Corbel"/>
                <a:sym typeface="Corbel"/>
              </a:rPr>
              <a:t>Categories of Lithuanian national products</a:t>
            </a:r>
            <a:endParaRPr sz="4600">
              <a:solidFill>
                <a:schemeClr val="lt1"/>
              </a:solidFill>
              <a:latin typeface="Corbel"/>
              <a:ea typeface="Corbel"/>
              <a:cs typeface="Corbel"/>
              <a:sym typeface="Corbe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49"/>
          <p:cNvSpPr txBox="1"/>
          <p:nvPr>
            <p:ph type="title"/>
          </p:nvPr>
        </p:nvSpPr>
        <p:spPr>
          <a:xfrm>
            <a:off x="415599" y="142765"/>
            <a:ext cx="11360802" cy="763601"/>
          </a:xfrm>
          <a:prstGeom prst="rect">
            <a:avLst/>
          </a:prstGeom>
          <a:noFill/>
          <a:ln>
            <a:noFill/>
          </a:ln>
        </p:spPr>
        <p:txBody>
          <a:bodyPr anchorCtr="0" anchor="t" bIns="91400" lIns="91400" spcFirstLastPara="1" rIns="91400" wrap="square" tIns="91400">
            <a:normAutofit/>
          </a:bodyPr>
          <a:lstStyle/>
          <a:p>
            <a:pPr indent="0" lvl="0" marL="0" rtl="0" algn="ctr">
              <a:lnSpc>
                <a:spcPct val="100000"/>
              </a:lnSpc>
              <a:spcBef>
                <a:spcPts val="0"/>
              </a:spcBef>
              <a:spcAft>
                <a:spcPts val="0"/>
              </a:spcAft>
              <a:buClr>
                <a:srgbClr val="B24A3B"/>
              </a:buClr>
              <a:buSzPts val="3680"/>
              <a:buFont typeface="Helvetica Neue"/>
              <a:buNone/>
            </a:pPr>
            <a:r>
              <a:rPr b="1" lang="en-US" sz="3680">
                <a:solidFill>
                  <a:srgbClr val="07DEDB"/>
                </a:solidFill>
              </a:rPr>
              <a:t>CERTIFICATION</a:t>
            </a:r>
            <a:r>
              <a:rPr b="1" lang="en-US" sz="3680">
                <a:solidFill>
                  <a:schemeClr val="lt1"/>
                </a:solidFill>
              </a:rPr>
              <a:t>: </a:t>
            </a:r>
            <a:r>
              <a:rPr lang="en-US">
                <a:solidFill>
                  <a:schemeClr val="lt1"/>
                </a:solidFill>
              </a:rPr>
              <a:t>ERBORISTERIA IN ITALY</a:t>
            </a:r>
            <a:endParaRPr>
              <a:solidFill>
                <a:schemeClr val="lt1"/>
              </a:solidFill>
            </a:endParaRPr>
          </a:p>
        </p:txBody>
      </p:sp>
      <p:pic>
        <p:nvPicPr>
          <p:cNvPr descr="Объект 4" id="540" name="Google Shape;540;p49"/>
          <p:cNvPicPr preferRelativeResize="0"/>
          <p:nvPr/>
        </p:nvPicPr>
        <p:blipFill rotWithShape="1">
          <a:blip r:embed="rId3">
            <a:alphaModFix/>
          </a:blip>
          <a:srcRect b="0" l="0" r="0" t="0"/>
          <a:stretch/>
        </p:blipFill>
        <p:spPr>
          <a:xfrm>
            <a:off x="603714" y="851702"/>
            <a:ext cx="3031507" cy="5957640"/>
          </a:xfrm>
          <a:prstGeom prst="rect">
            <a:avLst/>
          </a:prstGeom>
          <a:noFill/>
          <a:ln>
            <a:noFill/>
          </a:ln>
        </p:spPr>
      </p:pic>
      <p:pic>
        <p:nvPicPr>
          <p:cNvPr descr="Объект 5" id="541" name="Google Shape;541;p49"/>
          <p:cNvPicPr preferRelativeResize="0"/>
          <p:nvPr/>
        </p:nvPicPr>
        <p:blipFill rotWithShape="1">
          <a:blip r:embed="rId4">
            <a:alphaModFix/>
          </a:blip>
          <a:srcRect b="0" l="0" r="0" t="0"/>
          <a:stretch/>
        </p:blipFill>
        <p:spPr>
          <a:xfrm>
            <a:off x="3756757" y="1086622"/>
            <a:ext cx="3304385" cy="5487801"/>
          </a:xfrm>
          <a:prstGeom prst="rect">
            <a:avLst/>
          </a:prstGeom>
          <a:noFill/>
          <a:ln>
            <a:noFill/>
          </a:ln>
        </p:spPr>
      </p:pic>
      <p:pic>
        <p:nvPicPr>
          <p:cNvPr descr="Рисунок 8" id="542" name="Google Shape;542;p49"/>
          <p:cNvPicPr preferRelativeResize="0"/>
          <p:nvPr/>
        </p:nvPicPr>
        <p:blipFill rotWithShape="1">
          <a:blip r:embed="rId5">
            <a:alphaModFix/>
          </a:blip>
          <a:srcRect b="0" l="0" r="0" t="0"/>
          <a:stretch/>
        </p:blipFill>
        <p:spPr>
          <a:xfrm>
            <a:off x="7182678" y="1975534"/>
            <a:ext cx="4850038" cy="312633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5"/>
          <p:cNvSpPr txBox="1"/>
          <p:nvPr>
            <p:ph type="title"/>
          </p:nvPr>
        </p:nvSpPr>
        <p:spPr>
          <a:xfrm>
            <a:off x="415604" y="181089"/>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3920"/>
              <a:buFont typeface="Arial"/>
              <a:buNone/>
            </a:pPr>
            <a:r>
              <a:rPr b="1" lang="en-US">
                <a:solidFill>
                  <a:schemeClr val="lt1"/>
                </a:solidFill>
              </a:rPr>
              <a:t>Why are ethics important in safeguarding ICH?</a:t>
            </a:r>
            <a:endParaRPr>
              <a:solidFill>
                <a:schemeClr val="lt1"/>
              </a:solidFill>
            </a:endParaRPr>
          </a:p>
        </p:txBody>
      </p:sp>
      <p:pic>
        <p:nvPicPr>
          <p:cNvPr descr="image.png" id="173" name="Google Shape;173;p5"/>
          <p:cNvPicPr preferRelativeResize="0"/>
          <p:nvPr/>
        </p:nvPicPr>
        <p:blipFill rotWithShape="1">
          <a:blip r:embed="rId3">
            <a:alphaModFix/>
          </a:blip>
          <a:srcRect b="0" l="0" r="0" t="0"/>
          <a:stretch/>
        </p:blipFill>
        <p:spPr>
          <a:xfrm>
            <a:off x="528634" y="799592"/>
            <a:ext cx="5877278" cy="5651593"/>
          </a:xfrm>
          <a:prstGeom prst="rect">
            <a:avLst/>
          </a:prstGeom>
          <a:noFill/>
          <a:ln>
            <a:noFill/>
          </a:ln>
        </p:spPr>
      </p:pic>
      <p:pic>
        <p:nvPicPr>
          <p:cNvPr descr="image.png" id="174" name="Google Shape;174;p5"/>
          <p:cNvPicPr preferRelativeResize="0"/>
          <p:nvPr/>
        </p:nvPicPr>
        <p:blipFill rotWithShape="1">
          <a:blip r:embed="rId4">
            <a:alphaModFix/>
          </a:blip>
          <a:srcRect b="0" l="0" r="0" t="0"/>
          <a:stretch/>
        </p:blipFill>
        <p:spPr>
          <a:xfrm>
            <a:off x="4419470" y="222760"/>
            <a:ext cx="5747923" cy="5465479"/>
          </a:xfrm>
          <a:prstGeom prst="rect">
            <a:avLst/>
          </a:prstGeom>
          <a:noFill/>
          <a:ln>
            <a:noFill/>
          </a:ln>
        </p:spPr>
      </p:pic>
      <p:pic>
        <p:nvPicPr>
          <p:cNvPr id="175" name="Google Shape;175;p5"/>
          <p:cNvPicPr preferRelativeResize="0"/>
          <p:nvPr/>
        </p:nvPicPr>
        <p:blipFill rotWithShape="1">
          <a:blip r:embed="rId5">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50"/>
          <p:cNvSpPr txBox="1"/>
          <p:nvPr>
            <p:ph type="title"/>
          </p:nvPr>
        </p:nvSpPr>
        <p:spPr>
          <a:xfrm>
            <a:off x="415649" y="567140"/>
            <a:ext cx="11360700" cy="763500"/>
          </a:xfrm>
          <a:prstGeom prst="rect">
            <a:avLst/>
          </a:prstGeom>
          <a:noFill/>
          <a:ln>
            <a:noFill/>
          </a:ln>
        </p:spPr>
        <p:txBody>
          <a:bodyPr anchorCtr="0" anchor="t" bIns="91400" lIns="91400" spcFirstLastPara="1" rIns="91400" wrap="square" tIns="91400">
            <a:normAutofit/>
          </a:bodyPr>
          <a:lstStyle/>
          <a:p>
            <a:pPr indent="0" lvl="0" marL="0" rtl="0" algn="ctr">
              <a:lnSpc>
                <a:spcPct val="100000"/>
              </a:lnSpc>
              <a:spcBef>
                <a:spcPts val="0"/>
              </a:spcBef>
              <a:spcAft>
                <a:spcPts val="0"/>
              </a:spcAft>
              <a:buClr>
                <a:srgbClr val="B24A3B"/>
              </a:buClr>
              <a:buSzPts val="3680"/>
              <a:buFont typeface="Helvetica Neue"/>
              <a:buNone/>
            </a:pPr>
            <a:r>
              <a:rPr b="1" lang="en-US" sz="3680">
                <a:solidFill>
                  <a:srgbClr val="02DEDB"/>
                </a:solidFill>
              </a:rPr>
              <a:t>CERTIFICATION</a:t>
            </a:r>
            <a:r>
              <a:rPr b="1" lang="en-US" sz="3680">
                <a:solidFill>
                  <a:schemeClr val="lt1"/>
                </a:solidFill>
              </a:rPr>
              <a:t>:</a:t>
            </a:r>
            <a:r>
              <a:rPr lang="en-US">
                <a:solidFill>
                  <a:schemeClr val="lt1"/>
                </a:solidFill>
              </a:rPr>
              <a:t> ITALY</a:t>
            </a:r>
            <a:endParaRPr>
              <a:solidFill>
                <a:schemeClr val="lt1"/>
              </a:solidFill>
            </a:endParaRPr>
          </a:p>
        </p:txBody>
      </p:sp>
      <p:pic>
        <p:nvPicPr>
          <p:cNvPr descr="Рисунок 1" id="548" name="Google Shape;548;p50"/>
          <p:cNvPicPr preferRelativeResize="0"/>
          <p:nvPr/>
        </p:nvPicPr>
        <p:blipFill rotWithShape="1">
          <a:blip r:embed="rId3">
            <a:alphaModFix/>
          </a:blip>
          <a:srcRect b="0" l="0" r="0" t="0"/>
          <a:stretch/>
        </p:blipFill>
        <p:spPr>
          <a:xfrm>
            <a:off x="366343" y="1678020"/>
            <a:ext cx="11459313" cy="431575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51"/>
          <p:cNvSpPr txBox="1"/>
          <p:nvPr>
            <p:ph type="title"/>
          </p:nvPr>
        </p:nvSpPr>
        <p:spPr>
          <a:xfrm>
            <a:off x="415649" y="736865"/>
            <a:ext cx="11360700" cy="7635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B24A3B"/>
              </a:buClr>
              <a:buSzPts val="3680"/>
              <a:buFont typeface="Helvetica Neue"/>
              <a:buNone/>
            </a:pPr>
            <a:r>
              <a:rPr lang="en-US" sz="4600">
                <a:solidFill>
                  <a:schemeClr val="lt1"/>
                </a:solidFill>
              </a:rPr>
              <a:t>Free, prior and informed consent</a:t>
            </a:r>
            <a:endParaRPr sz="4600">
              <a:solidFill>
                <a:schemeClr val="lt1"/>
              </a:solidFill>
            </a:endParaRPr>
          </a:p>
        </p:txBody>
      </p:sp>
      <p:sp>
        <p:nvSpPr>
          <p:cNvPr id="554" name="Google Shape;554;p51"/>
          <p:cNvSpPr/>
          <p:nvPr/>
        </p:nvSpPr>
        <p:spPr>
          <a:xfrm>
            <a:off x="1874347" y="2255992"/>
            <a:ext cx="3562200" cy="3051900"/>
          </a:xfrm>
          <a:prstGeom prst="ellipse">
            <a:avLst/>
          </a:prstGeom>
          <a:solidFill>
            <a:srgbClr val="02DEDB"/>
          </a:solidFill>
          <a:ln>
            <a:noFill/>
          </a:ln>
          <a:effectLst>
            <a:outerShdw blurRad="38100" rotWithShape="0" dir="5400000" dist="12700">
              <a:srgbClr val="808080">
                <a:alpha val="34901"/>
              </a:srgbClr>
            </a:outerShdw>
          </a:effectLst>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55" name="Google Shape;555;p51"/>
          <p:cNvSpPr txBox="1"/>
          <p:nvPr/>
        </p:nvSpPr>
        <p:spPr>
          <a:xfrm>
            <a:off x="3180650" y="3652152"/>
            <a:ext cx="1284288" cy="39476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Ethics</a:t>
            </a:r>
            <a:endParaRPr/>
          </a:p>
        </p:txBody>
      </p:sp>
      <p:sp>
        <p:nvSpPr>
          <p:cNvPr id="556" name="Google Shape;556;p51"/>
          <p:cNvSpPr/>
          <p:nvPr/>
        </p:nvSpPr>
        <p:spPr>
          <a:xfrm>
            <a:off x="6479084" y="2323653"/>
            <a:ext cx="3971601" cy="3051766"/>
          </a:xfrm>
          <a:prstGeom prst="ellipse">
            <a:avLst/>
          </a:prstGeom>
          <a:solidFill>
            <a:srgbClr val="02DEDB"/>
          </a:solidFill>
          <a:ln>
            <a:noFill/>
          </a:ln>
          <a:effectLst>
            <a:outerShdw blurRad="38100" rotWithShape="0" dir="5400000" dist="12700">
              <a:srgbClr val="808080">
                <a:alpha val="34901"/>
              </a:srgbClr>
            </a:outerShdw>
          </a:effectLst>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57" name="Google Shape;557;p51"/>
          <p:cNvSpPr txBox="1"/>
          <p:nvPr/>
        </p:nvSpPr>
        <p:spPr>
          <a:xfrm>
            <a:off x="7514765" y="3414027"/>
            <a:ext cx="1900238" cy="801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Legal </a:t>
            </a:r>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Instrument</a:t>
            </a:r>
            <a:endParaRPr/>
          </a:p>
        </p:txBody>
      </p:sp>
      <p:grpSp>
        <p:nvGrpSpPr>
          <p:cNvPr id="558" name="Google Shape;558;p51"/>
          <p:cNvGrpSpPr/>
          <p:nvPr/>
        </p:nvGrpSpPr>
        <p:grpSpPr>
          <a:xfrm>
            <a:off x="5603875" y="3181350"/>
            <a:ext cx="731839" cy="1201051"/>
            <a:chOff x="0" y="0"/>
            <a:chExt cx="731838" cy="1201050"/>
          </a:xfrm>
        </p:grpSpPr>
        <p:sp>
          <p:nvSpPr>
            <p:cNvPr id="559" name="Google Shape;559;p51"/>
            <p:cNvSpPr/>
            <p:nvPr/>
          </p:nvSpPr>
          <p:spPr>
            <a:xfrm>
              <a:off x="0" y="0"/>
              <a:ext cx="731838" cy="1201050"/>
            </a:xfrm>
            <a:custGeom>
              <a:rect b="b" l="l" r="r" t="t"/>
              <a:pathLst>
                <a:path extrusionOk="0" h="21600" w="21600">
                  <a:moveTo>
                    <a:pt x="0" y="0"/>
                  </a:moveTo>
                  <a:cubicBezTo>
                    <a:pt x="11929" y="0"/>
                    <a:pt x="21600" y="3791"/>
                    <a:pt x="21600" y="8467"/>
                  </a:cubicBezTo>
                  <a:lnTo>
                    <a:pt x="21600" y="11757"/>
                  </a:lnTo>
                  <a:cubicBezTo>
                    <a:pt x="21600" y="15618"/>
                    <a:pt x="14937" y="18990"/>
                    <a:pt x="5400" y="19955"/>
                  </a:cubicBezTo>
                  <a:lnTo>
                    <a:pt x="5400" y="21600"/>
                  </a:lnTo>
                  <a:lnTo>
                    <a:pt x="0" y="18579"/>
                  </a:lnTo>
                  <a:lnTo>
                    <a:pt x="5400" y="15019"/>
                  </a:lnTo>
                  <a:lnTo>
                    <a:pt x="5400" y="16665"/>
                  </a:lnTo>
                  <a:cubicBezTo>
                    <a:pt x="13438" y="15851"/>
                    <a:pt x="19574" y="13304"/>
                    <a:pt x="21188" y="10113"/>
                  </a:cubicBezTo>
                  <a:lnTo>
                    <a:pt x="21189" y="10112"/>
                  </a:lnTo>
                  <a:cubicBezTo>
                    <a:pt x="19185" y="6148"/>
                    <a:pt x="10312" y="3291"/>
                    <a:pt x="0" y="3291"/>
                  </a:cubicBezTo>
                  <a:close/>
                </a:path>
              </a:pathLst>
            </a:custGeom>
            <a:solidFill>
              <a:srgbClr val="7BFFFF"/>
            </a:solidFill>
            <a:ln cap="flat" cmpd="sng" w="9525">
              <a:solidFill>
                <a:srgbClr val="FFFF00"/>
              </a:solidFill>
              <a:prstDash val="solid"/>
              <a:round/>
              <a:headEnd len="sm" w="sm" type="none"/>
              <a:tailEnd len="sm" w="sm" type="none"/>
            </a:ln>
            <a:effectLst>
              <a:outerShdw blurRad="38100" rotWithShape="0" dir="5400000" dist="12700">
                <a:srgbClr val="808080">
                  <a:alpha val="34901"/>
                </a:srgbClr>
              </a:outerShdw>
            </a:effectLst>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0" name="Google Shape;560;p51"/>
            <p:cNvSpPr/>
            <p:nvPr/>
          </p:nvSpPr>
          <p:spPr>
            <a:xfrm>
              <a:off x="0" y="0"/>
              <a:ext cx="731838" cy="653755"/>
            </a:xfrm>
            <a:custGeom>
              <a:rect b="b" l="l" r="r" t="t"/>
              <a:pathLst>
                <a:path extrusionOk="0" h="21600" w="21600">
                  <a:moveTo>
                    <a:pt x="0" y="0"/>
                  </a:moveTo>
                  <a:cubicBezTo>
                    <a:pt x="11929" y="0"/>
                    <a:pt x="21600" y="6964"/>
                    <a:pt x="21600" y="15555"/>
                  </a:cubicBezTo>
                  <a:lnTo>
                    <a:pt x="21600" y="21600"/>
                  </a:lnTo>
                  <a:cubicBezTo>
                    <a:pt x="21600" y="13009"/>
                    <a:pt x="11929" y="6045"/>
                    <a:pt x="0" y="6045"/>
                  </a:cubicBezTo>
                  <a:close/>
                </a:path>
              </a:pathLst>
            </a:custGeom>
            <a:solidFill>
              <a:srgbClr val="7B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1" name="Google Shape;561;p51"/>
            <p:cNvSpPr/>
            <p:nvPr/>
          </p:nvSpPr>
          <p:spPr>
            <a:xfrm>
              <a:off x="717895" y="562296"/>
              <a:ext cx="13943" cy="91459"/>
            </a:xfrm>
            <a:custGeom>
              <a:rect b="b" l="l" r="r" t="t"/>
              <a:pathLst>
                <a:path extrusionOk="0" h="21600" w="21600">
                  <a:moveTo>
                    <a:pt x="21600" y="21600"/>
                  </a:moveTo>
                  <a:cubicBezTo>
                    <a:pt x="21600" y="14348"/>
                    <a:pt x="14366" y="7114"/>
                    <a:pt x="0" y="0"/>
                  </a:cubicBezTo>
                </a:path>
              </a:pathLst>
            </a:custGeom>
            <a:solidFill>
              <a:srgbClr val="7BFFFF"/>
            </a:solidFill>
            <a:ln cap="flat" cmpd="sng" w="9525">
              <a:solidFill>
                <a:srgbClr val="FFFF00"/>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pic>
        <p:nvPicPr>
          <p:cNvPr id="562" name="Google Shape;562;p51"/>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52"/>
          <p:cNvSpPr txBox="1"/>
          <p:nvPr>
            <p:ph type="title"/>
          </p:nvPr>
        </p:nvSpPr>
        <p:spPr>
          <a:xfrm>
            <a:off x="415649" y="1076415"/>
            <a:ext cx="11360700" cy="7635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B24A3B"/>
              </a:buClr>
              <a:buSzPts val="3280"/>
              <a:buFont typeface="Helvetica Neue"/>
              <a:buNone/>
            </a:pPr>
            <a:r>
              <a:rPr b="1" lang="en-US">
                <a:solidFill>
                  <a:schemeClr val="lt1"/>
                </a:solidFill>
              </a:rPr>
              <a:t>Free, prior and informed consent and the Convention (1)</a:t>
            </a:r>
            <a:endParaRPr>
              <a:solidFill>
                <a:schemeClr val="lt1"/>
              </a:solidFill>
            </a:endParaRPr>
          </a:p>
        </p:txBody>
      </p:sp>
      <p:sp>
        <p:nvSpPr>
          <p:cNvPr id="568" name="Google Shape;568;p52"/>
          <p:cNvSpPr txBox="1"/>
          <p:nvPr/>
        </p:nvSpPr>
        <p:spPr>
          <a:xfrm>
            <a:off x="1453811" y="2402163"/>
            <a:ext cx="9284400" cy="2693700"/>
          </a:xfrm>
          <a:prstGeom prst="rect">
            <a:avLst/>
          </a:prstGeom>
          <a:noFill/>
          <a:ln>
            <a:noFill/>
          </a:ln>
        </p:spPr>
        <p:txBody>
          <a:bodyPr anchorCtr="0" anchor="t" bIns="45700" lIns="45700" spcFirstLastPara="1" rIns="45700" wrap="square" tIns="45700">
            <a:spAutoFit/>
          </a:bodyPr>
          <a:lstStyle/>
          <a:p>
            <a:pPr indent="-179387" lvl="0" marL="179387"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orbel"/>
                <a:ea typeface="Corbel"/>
                <a:cs typeface="Corbel"/>
                <a:sym typeface="Corbel"/>
              </a:rPr>
              <a:t>Free, prior and informed consent required and process to be described</a:t>
            </a:r>
            <a:endParaRPr>
              <a:solidFill>
                <a:schemeClr val="lt1"/>
              </a:solidFill>
              <a:latin typeface="Corbel"/>
              <a:ea typeface="Corbel"/>
              <a:cs typeface="Corbel"/>
              <a:sym typeface="Corbel"/>
            </a:endParaRPr>
          </a:p>
          <a:p>
            <a:pPr indent="-179387" lvl="1" marL="179387" marR="0" rtl="0" algn="l">
              <a:lnSpc>
                <a:spcPct val="100000"/>
              </a:lnSpc>
              <a:spcBef>
                <a:spcPts val="600"/>
              </a:spcBef>
              <a:spcAft>
                <a:spcPts val="0"/>
              </a:spcAft>
              <a:buClr>
                <a:srgbClr val="02DEDB"/>
              </a:buClr>
              <a:buSzPts val="2400"/>
              <a:buFont typeface="Corbel"/>
              <a:buChar char="•"/>
            </a:pPr>
            <a:r>
              <a:rPr i="0" lang="en-US" sz="2400" u="none" cap="none" strike="noStrike">
                <a:solidFill>
                  <a:schemeClr val="lt1"/>
                </a:solidFill>
                <a:latin typeface="Corbel"/>
                <a:ea typeface="Corbel"/>
                <a:cs typeface="Corbel"/>
                <a:sym typeface="Corbel"/>
              </a:rPr>
              <a:t>Nomination</a:t>
            </a:r>
            <a:endParaRPr>
              <a:solidFill>
                <a:schemeClr val="lt1"/>
              </a:solidFill>
              <a:latin typeface="Corbel"/>
              <a:ea typeface="Corbel"/>
              <a:cs typeface="Corbel"/>
              <a:sym typeface="Corbel"/>
            </a:endParaRPr>
          </a:p>
          <a:p>
            <a:pPr indent="-179387" lvl="1" marL="179387" marR="0" rtl="0" algn="l">
              <a:lnSpc>
                <a:spcPct val="100000"/>
              </a:lnSpc>
              <a:spcBef>
                <a:spcPts val="600"/>
              </a:spcBef>
              <a:spcAft>
                <a:spcPts val="0"/>
              </a:spcAft>
              <a:buClr>
                <a:srgbClr val="02DEDB"/>
              </a:buClr>
              <a:buSzPts val="2400"/>
              <a:buFont typeface="Corbel"/>
              <a:buChar char="•"/>
            </a:pPr>
            <a:r>
              <a:rPr i="0" lang="en-US" sz="2400" u="none" cap="none" strike="noStrike">
                <a:solidFill>
                  <a:schemeClr val="lt1"/>
                </a:solidFill>
                <a:latin typeface="Corbel"/>
                <a:ea typeface="Corbel"/>
                <a:cs typeface="Corbel"/>
                <a:sym typeface="Corbel"/>
              </a:rPr>
              <a:t>Safeguarding</a:t>
            </a:r>
            <a:endParaRPr>
              <a:solidFill>
                <a:schemeClr val="lt1"/>
              </a:solidFill>
              <a:latin typeface="Corbel"/>
              <a:ea typeface="Corbel"/>
              <a:cs typeface="Corbel"/>
              <a:sym typeface="Corbel"/>
            </a:endParaRPr>
          </a:p>
          <a:p>
            <a:pPr indent="-179387" lvl="0" marL="179387" marR="0" rtl="0" algn="l">
              <a:lnSpc>
                <a:spcPct val="100000"/>
              </a:lnSpc>
              <a:spcBef>
                <a:spcPts val="600"/>
              </a:spcBef>
              <a:spcAft>
                <a:spcPts val="0"/>
              </a:spcAft>
              <a:buClr>
                <a:srgbClr val="000000"/>
              </a:buClr>
              <a:buSzPts val="2400"/>
              <a:buFont typeface="Arial"/>
              <a:buNone/>
            </a:pPr>
            <a:r>
              <a:t/>
            </a:r>
            <a:endParaRPr i="0" sz="2400" u="none" cap="none" strike="noStrike">
              <a:solidFill>
                <a:schemeClr val="lt1"/>
              </a:solidFill>
              <a:latin typeface="Corbel"/>
              <a:ea typeface="Corbel"/>
              <a:cs typeface="Corbel"/>
              <a:sym typeface="Corbel"/>
            </a:endParaRPr>
          </a:p>
          <a:p>
            <a:pPr indent="-179387" lvl="0" marL="179387" marR="0" rtl="0" algn="l">
              <a:lnSpc>
                <a:spcPct val="100000"/>
              </a:lnSpc>
              <a:spcBef>
                <a:spcPts val="600"/>
              </a:spcBef>
              <a:spcAft>
                <a:spcPts val="0"/>
              </a:spcAft>
              <a:buClr>
                <a:srgbClr val="000000"/>
              </a:buClr>
              <a:buSzPts val="2400"/>
              <a:buFont typeface="Arial"/>
              <a:buNone/>
            </a:pPr>
            <a:r>
              <a:rPr b="1" i="0" lang="en-US" sz="2400" u="none" cap="none" strike="noStrike">
                <a:solidFill>
                  <a:schemeClr val="lt1"/>
                </a:solidFill>
                <a:latin typeface="Corbel"/>
                <a:ea typeface="Corbel"/>
                <a:cs typeface="Corbel"/>
                <a:sym typeface="Corbel"/>
              </a:rPr>
              <a:t>Free, prior and informed consent recommended</a:t>
            </a:r>
            <a:endParaRPr>
              <a:solidFill>
                <a:schemeClr val="lt1"/>
              </a:solidFill>
              <a:latin typeface="Corbel"/>
              <a:ea typeface="Corbel"/>
              <a:cs typeface="Corbel"/>
              <a:sym typeface="Corbel"/>
            </a:endParaRPr>
          </a:p>
          <a:p>
            <a:pPr indent="-179387" lvl="0" marL="179387" marR="0" rtl="0" algn="l">
              <a:lnSpc>
                <a:spcPct val="100000"/>
              </a:lnSpc>
              <a:spcBef>
                <a:spcPts val="600"/>
              </a:spcBef>
              <a:spcAft>
                <a:spcPts val="0"/>
              </a:spcAft>
              <a:buClr>
                <a:srgbClr val="02DEDB"/>
              </a:buClr>
              <a:buSzPts val="2400"/>
              <a:buFont typeface="Corbel"/>
              <a:buChar char="•"/>
            </a:pPr>
            <a:r>
              <a:rPr i="0" lang="en-US" sz="2400" u="none" cap="none" strike="noStrike">
                <a:solidFill>
                  <a:schemeClr val="lt1"/>
                </a:solidFill>
                <a:latin typeface="Corbel"/>
                <a:ea typeface="Corbel"/>
                <a:cs typeface="Corbel"/>
                <a:sym typeface="Corbel"/>
              </a:rPr>
              <a:t>	Inventorying, promotion</a:t>
            </a:r>
            <a:endParaRPr>
              <a:solidFill>
                <a:schemeClr val="lt1"/>
              </a:solidFill>
              <a:latin typeface="Corbel"/>
              <a:ea typeface="Corbel"/>
              <a:cs typeface="Corbel"/>
              <a:sym typeface="Corbel"/>
            </a:endParaRPr>
          </a:p>
        </p:txBody>
      </p:sp>
      <p:pic>
        <p:nvPicPr>
          <p:cNvPr id="569" name="Google Shape;569;p52"/>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53"/>
          <p:cNvSpPr txBox="1"/>
          <p:nvPr>
            <p:ph type="title"/>
          </p:nvPr>
        </p:nvSpPr>
        <p:spPr>
          <a:xfrm>
            <a:off x="415599" y="643540"/>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B24A3B"/>
              </a:buClr>
              <a:buSzPts val="3280"/>
              <a:buFont typeface="Helvetica Neue"/>
              <a:buNone/>
            </a:pPr>
            <a:r>
              <a:rPr b="1" lang="en-US" sz="3280">
                <a:solidFill>
                  <a:schemeClr val="lt1"/>
                </a:solidFill>
              </a:rPr>
              <a:t>Free, prior and informed consent and the Convention (2)</a:t>
            </a:r>
            <a:endParaRPr>
              <a:solidFill>
                <a:schemeClr val="lt1"/>
              </a:solidFill>
            </a:endParaRPr>
          </a:p>
        </p:txBody>
      </p:sp>
      <p:sp>
        <p:nvSpPr>
          <p:cNvPr id="575" name="Google Shape;575;p53"/>
          <p:cNvSpPr txBox="1"/>
          <p:nvPr/>
        </p:nvSpPr>
        <p:spPr>
          <a:xfrm>
            <a:off x="817288" y="1569937"/>
            <a:ext cx="10557300" cy="4479000"/>
          </a:xfrm>
          <a:prstGeom prst="rect">
            <a:avLst/>
          </a:prstGeom>
          <a:noFill/>
          <a:ln>
            <a:noFill/>
          </a:ln>
        </p:spPr>
        <p:txBody>
          <a:bodyPr anchorCtr="0" anchor="t" bIns="45700" lIns="45700" spcFirstLastPara="1" rIns="45700" wrap="square" tIns="45700">
            <a:spAutoFit/>
          </a:bodyPr>
          <a:lstStyle/>
          <a:p>
            <a:pPr indent="-179387" lvl="0" marL="179387" marR="0" rtl="0" algn="l">
              <a:lnSpc>
                <a:spcPct val="100000"/>
              </a:lnSpc>
              <a:spcBef>
                <a:spcPts val="0"/>
              </a:spcBef>
              <a:spcAft>
                <a:spcPts val="0"/>
              </a:spcAft>
              <a:buClr>
                <a:schemeClr val="lt1"/>
              </a:buClr>
              <a:buSzPts val="1700"/>
              <a:buFont typeface="Corbel"/>
              <a:buChar char="•"/>
            </a:pPr>
            <a:r>
              <a:rPr i="0" lang="en-US" sz="2000" u="none" cap="none" strike="noStrike">
                <a:solidFill>
                  <a:schemeClr val="lt1"/>
                </a:solidFill>
                <a:latin typeface="Corbel"/>
                <a:ea typeface="Corbel"/>
                <a:cs typeface="Corbel"/>
                <a:sym typeface="Corbel"/>
              </a:rPr>
              <a:t>Different safeguarding measures foreseen in the Convention require the free, prior and informed consent of the community concerned. </a:t>
            </a:r>
            <a:endParaRPr>
              <a:solidFill>
                <a:schemeClr val="lt1"/>
              </a:solidFill>
              <a:latin typeface="Corbel"/>
              <a:ea typeface="Corbel"/>
              <a:cs typeface="Corbel"/>
              <a:sym typeface="Corbel"/>
            </a:endParaRPr>
          </a:p>
          <a:p>
            <a:pPr indent="-71437" lvl="0" marL="179387" marR="0" rtl="0" algn="l">
              <a:lnSpc>
                <a:spcPct val="100000"/>
              </a:lnSpc>
              <a:spcBef>
                <a:spcPts val="600"/>
              </a:spcBef>
              <a:spcAft>
                <a:spcPts val="0"/>
              </a:spcAft>
              <a:buClr>
                <a:srgbClr val="000000"/>
              </a:buClr>
              <a:buSzPts val="1700"/>
              <a:buFont typeface="Arial"/>
              <a:buNone/>
            </a:pPr>
            <a:r>
              <a:t/>
            </a:r>
            <a:endParaRPr i="0" sz="2000" u="none" cap="none" strike="noStrike">
              <a:solidFill>
                <a:schemeClr val="lt1"/>
              </a:solidFill>
              <a:latin typeface="Corbel"/>
              <a:ea typeface="Corbel"/>
              <a:cs typeface="Corbel"/>
              <a:sym typeface="Corbel"/>
            </a:endParaRPr>
          </a:p>
          <a:p>
            <a:pPr indent="-179387" lvl="0" marL="179387" marR="0" rtl="0" algn="l">
              <a:lnSpc>
                <a:spcPct val="100000"/>
              </a:lnSpc>
              <a:spcBef>
                <a:spcPts val="600"/>
              </a:spcBef>
              <a:spcAft>
                <a:spcPts val="0"/>
              </a:spcAft>
              <a:buClr>
                <a:schemeClr val="lt1"/>
              </a:buClr>
              <a:buSzPts val="1700"/>
              <a:buFont typeface="Corbel"/>
              <a:buChar char="•"/>
            </a:pPr>
            <a:r>
              <a:rPr i="0" lang="en-US" sz="2000" u="none" cap="none" strike="noStrike">
                <a:solidFill>
                  <a:schemeClr val="lt1"/>
                </a:solidFill>
                <a:latin typeface="Corbel"/>
                <a:ea typeface="Corbel"/>
                <a:cs typeface="Corbel"/>
                <a:sym typeface="Corbel"/>
              </a:rPr>
              <a:t>Free, prior and informed consent is required for the development and submission of nomination files to the Convention’s Lists. Selection criteria for inscription on the Urgent Safeguarding List, for example, includes the following:</a:t>
            </a:r>
            <a:endParaRPr>
              <a:solidFill>
                <a:schemeClr val="lt1"/>
              </a:solidFill>
              <a:latin typeface="Corbel"/>
              <a:ea typeface="Corbel"/>
              <a:cs typeface="Corbel"/>
              <a:sym typeface="Corbel"/>
            </a:endParaRPr>
          </a:p>
          <a:p>
            <a:pPr indent="457200" lvl="2" marL="0" marR="0" rtl="0" algn="l">
              <a:lnSpc>
                <a:spcPct val="100000"/>
              </a:lnSpc>
              <a:spcBef>
                <a:spcPts val="600"/>
              </a:spcBef>
              <a:spcAft>
                <a:spcPts val="0"/>
              </a:spcAft>
              <a:buClr>
                <a:srgbClr val="000000"/>
              </a:buClr>
              <a:buSzPts val="2000"/>
              <a:buFont typeface="Arial"/>
              <a:buNone/>
            </a:pPr>
            <a:r>
              <a:rPr i="0" lang="en-US" sz="2000" u="none" cap="none" strike="noStrike">
                <a:solidFill>
                  <a:schemeClr val="lt1"/>
                </a:solidFill>
                <a:latin typeface="Corbel"/>
                <a:ea typeface="Corbel"/>
                <a:cs typeface="Corbel"/>
                <a:sym typeface="Corbel"/>
              </a:rPr>
              <a:t>U.4 The element has been nominated following the widest possible participation of the community, group or, if applicable, individuals concerned and with their free, prior and informed consent. </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rgbClr val="000000"/>
              </a:buClr>
              <a:buSzPts val="2000"/>
              <a:buFont typeface="Arial"/>
              <a:buNone/>
            </a:pPr>
            <a:r>
              <a:t/>
            </a:r>
            <a:endParaRPr i="0" sz="2000" u="none" cap="none" strike="noStrike">
              <a:solidFill>
                <a:schemeClr val="lt1"/>
              </a:solidFill>
              <a:latin typeface="Corbel"/>
              <a:ea typeface="Corbel"/>
              <a:cs typeface="Corbel"/>
              <a:sym typeface="Corbel"/>
            </a:endParaRPr>
          </a:p>
          <a:p>
            <a:pPr indent="-179387" lvl="0" marL="179387" marR="0" rtl="0" algn="l">
              <a:lnSpc>
                <a:spcPct val="100000"/>
              </a:lnSpc>
              <a:spcBef>
                <a:spcPts val="600"/>
              </a:spcBef>
              <a:spcAft>
                <a:spcPts val="0"/>
              </a:spcAft>
              <a:buClr>
                <a:schemeClr val="lt1"/>
              </a:buClr>
              <a:buSzPts val="1700"/>
              <a:buFont typeface="Corbel"/>
              <a:buChar char="•"/>
            </a:pPr>
            <a:r>
              <a:rPr i="0" lang="en-US" sz="2000" u="none" cap="none" strike="noStrike">
                <a:solidFill>
                  <a:schemeClr val="lt1"/>
                </a:solidFill>
                <a:latin typeface="Corbel"/>
                <a:ea typeface="Corbel"/>
                <a:cs typeface="Corbel"/>
                <a:sym typeface="Corbel"/>
              </a:rPr>
              <a:t>Community consent is also required when a State Party nominates a practice for selection as a best safeguarding practice (OD 7, P.5) or when it prepares an awareness-raising activity that concerns the ICH of one or more specific groups (OD 101(b)). </a:t>
            </a:r>
            <a:endParaRPr>
              <a:solidFill>
                <a:schemeClr val="lt1"/>
              </a:solidFill>
              <a:latin typeface="Corbel"/>
              <a:ea typeface="Corbel"/>
              <a:cs typeface="Corbel"/>
              <a:sym typeface="Corbel"/>
            </a:endParaRPr>
          </a:p>
        </p:txBody>
      </p:sp>
      <p:pic>
        <p:nvPicPr>
          <p:cNvPr id="576" name="Google Shape;576;p53"/>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54"/>
          <p:cNvSpPr txBox="1"/>
          <p:nvPr>
            <p:ph type="title"/>
          </p:nvPr>
        </p:nvSpPr>
        <p:spPr>
          <a:xfrm>
            <a:off x="415649" y="1033990"/>
            <a:ext cx="11360700" cy="7635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B24A3B"/>
              </a:buClr>
              <a:buSzPts val="3680"/>
              <a:buFont typeface="Helvetica Neue"/>
              <a:buNone/>
            </a:pPr>
            <a:r>
              <a:rPr b="1" lang="en-US" sz="4200">
                <a:solidFill>
                  <a:schemeClr val="lt1"/>
                </a:solidFill>
              </a:rPr>
              <a:t>Why ‘free’?</a:t>
            </a:r>
            <a:endParaRPr sz="4200">
              <a:solidFill>
                <a:schemeClr val="lt1"/>
              </a:solidFill>
            </a:endParaRPr>
          </a:p>
        </p:txBody>
      </p:sp>
      <p:sp>
        <p:nvSpPr>
          <p:cNvPr id="582" name="Google Shape;582;p54"/>
          <p:cNvSpPr txBox="1"/>
          <p:nvPr/>
        </p:nvSpPr>
        <p:spPr>
          <a:xfrm>
            <a:off x="1297352" y="2266962"/>
            <a:ext cx="10430400" cy="2324100"/>
          </a:xfrm>
          <a:prstGeom prst="rect">
            <a:avLst/>
          </a:prstGeom>
          <a:noFill/>
          <a:ln>
            <a:noFill/>
          </a:ln>
        </p:spPr>
        <p:txBody>
          <a:bodyPr anchorCtr="0" anchor="t" bIns="45700" lIns="45700" spcFirstLastPara="1" rIns="45700" wrap="square" tIns="45700">
            <a:spAutoFit/>
          </a:bodyPr>
          <a:lstStyle/>
          <a:p>
            <a:pPr indent="-179387" lvl="0" marL="179387" marR="0" rtl="0" algn="l">
              <a:lnSpc>
                <a:spcPct val="100000"/>
              </a:lnSpc>
              <a:spcBef>
                <a:spcPts val="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‘Free’ implies that it is given without any pressure, manipulation or fraud.</a:t>
            </a:r>
            <a:endParaRPr>
              <a:solidFill>
                <a:schemeClr val="lt1"/>
              </a:solidFill>
              <a:latin typeface="Corbel"/>
              <a:ea typeface="Corbel"/>
              <a:cs typeface="Corbel"/>
              <a:sym typeface="Corbel"/>
            </a:endParaRPr>
          </a:p>
          <a:p>
            <a:pPr indent="-52387" lvl="0" marL="179387" marR="0" rtl="0" algn="l">
              <a:lnSpc>
                <a:spcPct val="100000"/>
              </a:lnSpc>
              <a:spcBef>
                <a:spcPts val="600"/>
              </a:spcBef>
              <a:spcAft>
                <a:spcPts val="0"/>
              </a:spcAft>
              <a:buClr>
                <a:srgbClr val="000000"/>
              </a:buClr>
              <a:buSzPts val="2000"/>
              <a:buFont typeface="Arial"/>
              <a:buNone/>
            </a:pPr>
            <a:r>
              <a:t/>
            </a:r>
            <a:endParaRPr i="0" sz="2000" u="none" cap="none" strike="noStrike">
              <a:solidFill>
                <a:schemeClr val="lt1"/>
              </a:solidFill>
              <a:latin typeface="Corbel"/>
              <a:ea typeface="Corbel"/>
              <a:cs typeface="Corbel"/>
              <a:sym typeface="Corbel"/>
            </a:endParaRPr>
          </a:p>
          <a:p>
            <a:pPr indent="-179387" lvl="0" marL="179387" marR="0" rtl="0" algn="l">
              <a:lnSpc>
                <a:spcPct val="100000"/>
              </a:lnSpc>
              <a:spcBef>
                <a:spcPts val="6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Freely given without any coercion, manipulation or intimidation or any fear of repercussions.</a:t>
            </a:r>
            <a:endParaRPr>
              <a:solidFill>
                <a:schemeClr val="lt1"/>
              </a:solidFill>
              <a:latin typeface="Corbel"/>
              <a:ea typeface="Corbel"/>
              <a:cs typeface="Corbel"/>
              <a:sym typeface="Corbel"/>
            </a:endParaRPr>
          </a:p>
          <a:p>
            <a:pPr indent="-52387" lvl="0" marL="179387" marR="0" rtl="0" algn="l">
              <a:lnSpc>
                <a:spcPct val="100000"/>
              </a:lnSpc>
              <a:spcBef>
                <a:spcPts val="600"/>
              </a:spcBef>
              <a:spcAft>
                <a:spcPts val="0"/>
              </a:spcAft>
              <a:buClr>
                <a:srgbClr val="000000"/>
              </a:buClr>
              <a:buSzPts val="2000"/>
              <a:buFont typeface="Arial"/>
              <a:buNone/>
            </a:pPr>
            <a:r>
              <a:t/>
            </a:r>
            <a:endParaRPr i="0" sz="2000" u="none" cap="none" strike="noStrike">
              <a:solidFill>
                <a:schemeClr val="lt1"/>
              </a:solidFill>
              <a:latin typeface="Corbel"/>
              <a:ea typeface="Corbel"/>
              <a:cs typeface="Corbel"/>
              <a:sym typeface="Corbel"/>
            </a:endParaRPr>
          </a:p>
          <a:p>
            <a:pPr indent="-179387" lvl="0" marL="179387" marR="0" rtl="0" algn="l">
              <a:lnSpc>
                <a:spcPct val="100000"/>
              </a:lnSpc>
              <a:spcBef>
                <a:spcPts val="6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‘we can decide what we want and is good for us because we want to’</a:t>
            </a:r>
            <a:endParaRPr>
              <a:solidFill>
                <a:schemeClr val="lt1"/>
              </a:solidFill>
              <a:latin typeface="Corbel"/>
              <a:ea typeface="Corbel"/>
              <a:cs typeface="Corbel"/>
              <a:sym typeface="Corbel"/>
            </a:endParaRPr>
          </a:p>
          <a:p>
            <a:pPr indent="-52387" lvl="0" marL="179387" marR="0" rtl="0" algn="l">
              <a:lnSpc>
                <a:spcPct val="100000"/>
              </a:lnSpc>
              <a:spcBef>
                <a:spcPts val="600"/>
              </a:spcBef>
              <a:spcAft>
                <a:spcPts val="0"/>
              </a:spcAft>
              <a:buClr>
                <a:srgbClr val="000000"/>
              </a:buClr>
              <a:buSzPts val="2000"/>
              <a:buFont typeface="Arial"/>
              <a:buNone/>
            </a:pPr>
            <a:r>
              <a:t/>
            </a:r>
            <a:endParaRPr i="0" sz="2000" u="none" cap="none" strike="noStrike">
              <a:solidFill>
                <a:schemeClr val="lt1"/>
              </a:solidFill>
              <a:latin typeface="Corbel"/>
              <a:ea typeface="Corbel"/>
              <a:cs typeface="Corbel"/>
              <a:sym typeface="Corbel"/>
            </a:endParaRPr>
          </a:p>
        </p:txBody>
      </p:sp>
      <p:pic>
        <p:nvPicPr>
          <p:cNvPr id="583" name="Google Shape;583;p54"/>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55"/>
          <p:cNvSpPr txBox="1"/>
          <p:nvPr>
            <p:ph type="title"/>
          </p:nvPr>
        </p:nvSpPr>
        <p:spPr>
          <a:xfrm>
            <a:off x="415649" y="838740"/>
            <a:ext cx="11360700" cy="7635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B24A3B"/>
              </a:buClr>
              <a:buSzPts val="3680"/>
              <a:buFont typeface="Helvetica Neue"/>
              <a:buNone/>
            </a:pPr>
            <a:r>
              <a:rPr b="1" lang="en-US" sz="4200">
                <a:solidFill>
                  <a:schemeClr val="lt1"/>
                </a:solidFill>
              </a:rPr>
              <a:t>Why ‘prior’?</a:t>
            </a:r>
            <a:endParaRPr sz="4200">
              <a:solidFill>
                <a:schemeClr val="lt1"/>
              </a:solidFill>
            </a:endParaRPr>
          </a:p>
        </p:txBody>
      </p:sp>
      <p:sp>
        <p:nvSpPr>
          <p:cNvPr id="589" name="Google Shape;589;p55"/>
          <p:cNvSpPr txBox="1"/>
          <p:nvPr/>
        </p:nvSpPr>
        <p:spPr>
          <a:xfrm>
            <a:off x="1137997" y="2105254"/>
            <a:ext cx="10248900" cy="2647500"/>
          </a:xfrm>
          <a:prstGeom prst="rect">
            <a:avLst/>
          </a:prstGeom>
          <a:noFill/>
          <a:ln>
            <a:noFill/>
          </a:ln>
        </p:spPr>
        <p:txBody>
          <a:bodyPr anchorCtr="0" anchor="t" bIns="45700" lIns="45700" spcFirstLastPara="1" rIns="45700" wrap="square" tIns="45700">
            <a:spAutoFit/>
          </a:bodyPr>
          <a:lstStyle/>
          <a:p>
            <a:pPr indent="-179387" lvl="0" marL="179387" marR="0" rtl="0" algn="l">
              <a:lnSpc>
                <a:spcPct val="100000"/>
              </a:lnSpc>
              <a:spcBef>
                <a:spcPts val="0"/>
              </a:spcBef>
              <a:spcAft>
                <a:spcPts val="0"/>
              </a:spcAft>
              <a:buClr>
                <a:schemeClr val="lt1"/>
              </a:buClr>
              <a:buSzPts val="1800"/>
              <a:buFont typeface="Arial"/>
              <a:buChar char="•"/>
            </a:pPr>
            <a:r>
              <a:rPr b="1" i="0" lang="en-US" sz="1800" u="none" cap="none" strike="noStrike">
                <a:solidFill>
                  <a:schemeClr val="lt1"/>
                </a:solidFill>
                <a:latin typeface="Corbel"/>
                <a:ea typeface="Corbel"/>
                <a:cs typeface="Corbel"/>
                <a:sym typeface="Corbel"/>
              </a:rPr>
              <a:t>‘Prior’ </a:t>
            </a:r>
            <a:r>
              <a:rPr i="0" lang="en-US" sz="1800" u="none" cap="none" strike="noStrike">
                <a:solidFill>
                  <a:schemeClr val="lt1"/>
                </a:solidFill>
                <a:latin typeface="Corbel"/>
                <a:ea typeface="Corbel"/>
                <a:cs typeface="Corbel"/>
                <a:sym typeface="Corbel"/>
              </a:rPr>
              <a:t>means that consent is given before any decisions are made or any activities are planned.</a:t>
            </a:r>
            <a:endParaRPr i="0" sz="1400" u="none" cap="none" strike="noStrike">
              <a:solidFill>
                <a:schemeClr val="lt1"/>
              </a:solidFill>
              <a:latin typeface="Corbel"/>
              <a:ea typeface="Corbel"/>
              <a:cs typeface="Corbel"/>
              <a:sym typeface="Corbel"/>
            </a:endParaRPr>
          </a:p>
          <a:p>
            <a:pPr indent="-90487" lvl="0" marL="179387" marR="0" rtl="0" algn="l">
              <a:lnSpc>
                <a:spcPct val="100000"/>
              </a:lnSpc>
              <a:spcBef>
                <a:spcPts val="600"/>
              </a:spcBef>
              <a:spcAft>
                <a:spcPts val="0"/>
              </a:spcAft>
              <a:buClr>
                <a:srgbClr val="000000"/>
              </a:buClr>
              <a:buSzPts val="1400"/>
              <a:buFont typeface="Arial"/>
              <a:buNone/>
            </a:pPr>
            <a:r>
              <a:t/>
            </a:r>
            <a:endParaRPr i="0" sz="1400" u="none" cap="none" strike="noStrike">
              <a:solidFill>
                <a:schemeClr val="lt1"/>
              </a:solidFill>
              <a:latin typeface="Corbel"/>
              <a:ea typeface="Corbel"/>
              <a:cs typeface="Corbel"/>
              <a:sym typeface="Corbel"/>
            </a:endParaRPr>
          </a:p>
          <a:p>
            <a:pPr indent="-179387" lvl="0" marL="179387" marR="0" rtl="0" algn="l">
              <a:lnSpc>
                <a:spcPct val="100000"/>
              </a:lnSpc>
              <a:spcBef>
                <a:spcPts val="600"/>
              </a:spcBef>
              <a:spcAft>
                <a:spcPts val="0"/>
              </a:spcAft>
              <a:buClr>
                <a:schemeClr val="lt1"/>
              </a:buClr>
              <a:buSzPts val="1800"/>
              <a:buFont typeface="Corbel"/>
              <a:buChar char="•"/>
            </a:pPr>
            <a:r>
              <a:rPr i="0" lang="en-US" sz="1800" u="none" cap="none" strike="noStrike">
                <a:solidFill>
                  <a:schemeClr val="lt1"/>
                </a:solidFill>
                <a:latin typeface="Corbel"/>
                <a:ea typeface="Corbel"/>
                <a:cs typeface="Corbel"/>
                <a:sym typeface="Corbel"/>
              </a:rPr>
              <a:t>Community concerned must be given sufficient time for their internal agreement on activities for which consent is sought in accordance with their customs.</a:t>
            </a:r>
            <a:endParaRPr>
              <a:solidFill>
                <a:schemeClr val="lt1"/>
              </a:solidFill>
              <a:latin typeface="Corbel"/>
              <a:ea typeface="Corbel"/>
              <a:cs typeface="Corbel"/>
              <a:sym typeface="Corbel"/>
            </a:endParaRPr>
          </a:p>
          <a:p>
            <a:pPr indent="-65087" lvl="0" marL="179387" marR="0" rtl="0" algn="l">
              <a:lnSpc>
                <a:spcPct val="100000"/>
              </a:lnSpc>
              <a:spcBef>
                <a:spcPts val="600"/>
              </a:spcBef>
              <a:spcAft>
                <a:spcPts val="0"/>
              </a:spcAft>
              <a:buClr>
                <a:srgbClr val="000000"/>
              </a:buClr>
              <a:buSzPts val="1800"/>
              <a:buFont typeface="Arial"/>
              <a:buNone/>
            </a:pPr>
            <a:r>
              <a:t/>
            </a:r>
            <a:endParaRPr i="0" sz="1800" u="none" cap="none" strike="noStrike">
              <a:solidFill>
                <a:schemeClr val="lt1"/>
              </a:solidFill>
              <a:latin typeface="Corbel"/>
              <a:ea typeface="Corbel"/>
              <a:cs typeface="Corbel"/>
              <a:sym typeface="Corbel"/>
            </a:endParaRPr>
          </a:p>
          <a:p>
            <a:pPr indent="-179387" lvl="0" marL="179387" marR="0" rtl="0" algn="l">
              <a:lnSpc>
                <a:spcPct val="100000"/>
              </a:lnSpc>
              <a:spcBef>
                <a:spcPts val="600"/>
              </a:spcBef>
              <a:spcAft>
                <a:spcPts val="0"/>
              </a:spcAft>
              <a:buClr>
                <a:schemeClr val="lt1"/>
              </a:buClr>
              <a:buSzPts val="1800"/>
              <a:buFont typeface="Arial"/>
              <a:buChar char="•"/>
            </a:pPr>
            <a:r>
              <a:rPr b="1" i="0" lang="en-US" sz="1800" u="none" cap="none" strike="noStrike">
                <a:solidFill>
                  <a:schemeClr val="lt1"/>
                </a:solidFill>
                <a:latin typeface="Corbel"/>
                <a:ea typeface="Corbel"/>
                <a:cs typeface="Corbel"/>
                <a:sym typeface="Corbel"/>
              </a:rPr>
              <a:t>Prior </a:t>
            </a:r>
            <a:r>
              <a:rPr i="0" lang="en-US" sz="1800" u="none" cap="none" strike="noStrike">
                <a:solidFill>
                  <a:schemeClr val="lt1"/>
                </a:solidFill>
                <a:latin typeface="Corbel"/>
                <a:ea typeface="Corbel"/>
                <a:cs typeface="Corbel"/>
                <a:sym typeface="Corbel"/>
              </a:rPr>
              <a:t>to any action taking place, including planning, implementation, evaluation, and closure.</a:t>
            </a:r>
            <a:endParaRPr i="0" sz="1400" u="none" cap="none" strike="noStrike">
              <a:solidFill>
                <a:schemeClr val="lt1"/>
              </a:solidFill>
              <a:latin typeface="Corbel"/>
              <a:ea typeface="Corbel"/>
              <a:cs typeface="Corbel"/>
              <a:sym typeface="Corbel"/>
            </a:endParaRPr>
          </a:p>
          <a:p>
            <a:pPr indent="-90487" lvl="0" marL="179387" marR="0" rtl="0" algn="l">
              <a:lnSpc>
                <a:spcPct val="100000"/>
              </a:lnSpc>
              <a:spcBef>
                <a:spcPts val="600"/>
              </a:spcBef>
              <a:spcAft>
                <a:spcPts val="0"/>
              </a:spcAft>
              <a:buClr>
                <a:srgbClr val="000000"/>
              </a:buClr>
              <a:buSzPts val="1400"/>
              <a:buFont typeface="Arial"/>
              <a:buNone/>
            </a:pPr>
            <a:r>
              <a:t/>
            </a:r>
            <a:endParaRPr i="0" sz="1400" u="none" cap="none" strike="noStrike">
              <a:solidFill>
                <a:schemeClr val="lt1"/>
              </a:solidFill>
              <a:latin typeface="Corbel"/>
              <a:ea typeface="Corbel"/>
              <a:cs typeface="Corbel"/>
              <a:sym typeface="Corbel"/>
            </a:endParaRPr>
          </a:p>
          <a:p>
            <a:pPr indent="-179387" lvl="0" marL="179387" marR="0" rtl="0" algn="l">
              <a:lnSpc>
                <a:spcPct val="100000"/>
              </a:lnSpc>
              <a:spcBef>
                <a:spcPts val="600"/>
              </a:spcBef>
              <a:spcAft>
                <a:spcPts val="0"/>
              </a:spcAft>
              <a:buClr>
                <a:schemeClr val="lt1"/>
              </a:buClr>
              <a:buSzPts val="1800"/>
              <a:buFont typeface="Corbel"/>
              <a:buChar char="•"/>
            </a:pPr>
            <a:r>
              <a:rPr i="0" lang="en-US" sz="1800" u="none" cap="none" strike="noStrike">
                <a:solidFill>
                  <a:schemeClr val="lt1"/>
                </a:solidFill>
                <a:latin typeface="Corbel"/>
                <a:ea typeface="Corbel"/>
                <a:cs typeface="Corbel"/>
                <a:sym typeface="Corbel"/>
              </a:rPr>
              <a:t>‘Don’t tell me to sign the paper after you have made your recording and taken photographs’ </a:t>
            </a:r>
            <a:endParaRPr>
              <a:solidFill>
                <a:schemeClr val="lt1"/>
              </a:solidFill>
              <a:latin typeface="Corbel"/>
              <a:ea typeface="Corbel"/>
              <a:cs typeface="Corbel"/>
              <a:sym typeface="Corbel"/>
            </a:endParaRPr>
          </a:p>
        </p:txBody>
      </p:sp>
      <p:pic>
        <p:nvPicPr>
          <p:cNvPr id="590" name="Google Shape;590;p55"/>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56"/>
          <p:cNvSpPr txBox="1"/>
          <p:nvPr>
            <p:ph type="title"/>
          </p:nvPr>
        </p:nvSpPr>
        <p:spPr>
          <a:xfrm>
            <a:off x="415649" y="813265"/>
            <a:ext cx="11360700" cy="7635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B24A3B"/>
              </a:buClr>
              <a:buSzPts val="3680"/>
              <a:buFont typeface="Helvetica Neue"/>
              <a:buNone/>
            </a:pPr>
            <a:r>
              <a:rPr b="1" lang="en-US" sz="4200">
                <a:solidFill>
                  <a:schemeClr val="lt1"/>
                </a:solidFill>
              </a:rPr>
              <a:t>Why ‘informed’?</a:t>
            </a:r>
            <a:endParaRPr sz="4200">
              <a:solidFill>
                <a:schemeClr val="lt1"/>
              </a:solidFill>
            </a:endParaRPr>
          </a:p>
        </p:txBody>
      </p:sp>
      <p:sp>
        <p:nvSpPr>
          <p:cNvPr id="596" name="Google Shape;596;p56"/>
          <p:cNvSpPr txBox="1"/>
          <p:nvPr/>
        </p:nvSpPr>
        <p:spPr>
          <a:xfrm>
            <a:off x="1393031" y="2040799"/>
            <a:ext cx="9681600" cy="3417000"/>
          </a:xfrm>
          <a:prstGeom prst="rect">
            <a:avLst/>
          </a:prstGeom>
          <a:noFill/>
          <a:ln>
            <a:noFill/>
          </a:ln>
        </p:spPr>
        <p:txBody>
          <a:bodyPr anchorCtr="0" anchor="t" bIns="45700" lIns="45700" spcFirstLastPara="1" rIns="45700" wrap="square" tIns="45700">
            <a:spAutoFit/>
          </a:bodyPr>
          <a:lstStyle/>
          <a:p>
            <a:pPr indent="-179387" lvl="0" marL="179387" marR="0" rtl="0" algn="l">
              <a:lnSpc>
                <a:spcPct val="100000"/>
              </a:lnSpc>
              <a:spcBef>
                <a:spcPts val="0"/>
              </a:spcBef>
              <a:spcAft>
                <a:spcPts val="0"/>
              </a:spcAft>
              <a:buClr>
                <a:schemeClr val="lt1"/>
              </a:buClr>
              <a:buSzPts val="1800"/>
              <a:buFont typeface="Corbel"/>
              <a:buChar char="•"/>
            </a:pPr>
            <a:r>
              <a:rPr i="0" lang="en-US" sz="1800" u="none" cap="none" strike="noStrike">
                <a:solidFill>
                  <a:schemeClr val="lt1"/>
                </a:solidFill>
                <a:latin typeface="Corbel"/>
                <a:ea typeface="Corbel"/>
                <a:cs typeface="Corbel"/>
                <a:sym typeface="Corbel"/>
              </a:rPr>
              <a:t>‘Informed’ implies that the people concerned are provided in accessible way (language, format) with comprehensive information on proposed activities, including their economic, social and cultural impacts, as well as their possible consequences.</a:t>
            </a:r>
            <a:endParaRPr>
              <a:solidFill>
                <a:schemeClr val="lt1"/>
              </a:solidFill>
              <a:latin typeface="Corbel"/>
              <a:ea typeface="Corbel"/>
              <a:cs typeface="Corbel"/>
              <a:sym typeface="Corbel"/>
            </a:endParaRPr>
          </a:p>
          <a:p>
            <a:pPr indent="-65087" lvl="0" marL="179387" marR="0" rtl="0" algn="l">
              <a:lnSpc>
                <a:spcPct val="100000"/>
              </a:lnSpc>
              <a:spcBef>
                <a:spcPts val="0"/>
              </a:spcBef>
              <a:spcAft>
                <a:spcPts val="0"/>
              </a:spcAft>
              <a:buClr>
                <a:srgbClr val="000000"/>
              </a:buClr>
              <a:buSzPts val="1800"/>
              <a:buFont typeface="Arial"/>
              <a:buNone/>
            </a:pPr>
            <a:r>
              <a:t/>
            </a:r>
            <a:endParaRPr i="0" sz="1800" u="none" cap="none" strike="noStrike">
              <a:solidFill>
                <a:schemeClr val="lt1"/>
              </a:solidFill>
              <a:latin typeface="Corbel"/>
              <a:ea typeface="Corbel"/>
              <a:cs typeface="Corbel"/>
              <a:sym typeface="Corbel"/>
            </a:endParaRPr>
          </a:p>
          <a:p>
            <a:pPr indent="-179387" lvl="0" marL="179387" marR="0" rtl="0" algn="l">
              <a:lnSpc>
                <a:spcPct val="100000"/>
              </a:lnSpc>
              <a:spcBef>
                <a:spcPts val="0"/>
              </a:spcBef>
              <a:spcAft>
                <a:spcPts val="0"/>
              </a:spcAft>
              <a:buClr>
                <a:schemeClr val="lt1"/>
              </a:buClr>
              <a:buSzPts val="1800"/>
              <a:buFont typeface="Corbel"/>
              <a:buChar char="•"/>
            </a:pPr>
            <a:r>
              <a:rPr i="0" lang="en-US" sz="1800" u="none" cap="none" strike="noStrike">
                <a:solidFill>
                  <a:schemeClr val="lt1"/>
                </a:solidFill>
                <a:latin typeface="Corbel"/>
                <a:ea typeface="Corbel"/>
                <a:cs typeface="Corbel"/>
                <a:sym typeface="Corbel"/>
              </a:rPr>
              <a:t>Informed about the nature, scope, purpose, duration, benefits, impacts, risks, and personnel; accurate and with complete transparency in language the community understands. </a:t>
            </a:r>
            <a:endParaRPr>
              <a:solidFill>
                <a:schemeClr val="lt1"/>
              </a:solidFill>
              <a:latin typeface="Corbel"/>
              <a:ea typeface="Corbel"/>
              <a:cs typeface="Corbel"/>
              <a:sym typeface="Corbel"/>
            </a:endParaRPr>
          </a:p>
          <a:p>
            <a:pPr indent="-179387" lvl="0" marL="179387" marR="0" rtl="0" algn="l">
              <a:lnSpc>
                <a:spcPct val="100000"/>
              </a:lnSpc>
              <a:spcBef>
                <a:spcPts val="0"/>
              </a:spcBef>
              <a:spcAft>
                <a:spcPts val="0"/>
              </a:spcAft>
              <a:buClr>
                <a:schemeClr val="lt1"/>
              </a:buClr>
              <a:buSzPts val="1800"/>
              <a:buFont typeface="Corbel"/>
              <a:buChar char="•"/>
            </a:pPr>
            <a:r>
              <a:rPr i="0" lang="en-US" sz="1800" u="none" cap="none" strike="noStrike">
                <a:solidFill>
                  <a:schemeClr val="lt1"/>
                </a:solidFill>
                <a:latin typeface="Corbel"/>
                <a:ea typeface="Corbel"/>
                <a:cs typeface="Corbel"/>
                <a:sym typeface="Corbel"/>
              </a:rPr>
              <a:t>I am conscious</a:t>
            </a:r>
            <a:endParaRPr>
              <a:solidFill>
                <a:schemeClr val="lt1"/>
              </a:solidFill>
              <a:latin typeface="Corbel"/>
              <a:ea typeface="Corbel"/>
              <a:cs typeface="Corbel"/>
              <a:sym typeface="Corbel"/>
            </a:endParaRPr>
          </a:p>
          <a:p>
            <a:pPr indent="-179387" lvl="0" marL="179387" marR="0" rtl="0" algn="l">
              <a:lnSpc>
                <a:spcPct val="100000"/>
              </a:lnSpc>
              <a:spcBef>
                <a:spcPts val="0"/>
              </a:spcBef>
              <a:spcAft>
                <a:spcPts val="0"/>
              </a:spcAft>
              <a:buClr>
                <a:srgbClr val="000000"/>
              </a:buClr>
              <a:buSzPts val="1800"/>
              <a:buFont typeface="Arial"/>
              <a:buNone/>
            </a:pPr>
            <a:r>
              <a:rPr i="0" lang="en-US" sz="1800" u="none" cap="none" strike="noStrike">
                <a:solidFill>
                  <a:schemeClr val="lt1"/>
                </a:solidFill>
                <a:latin typeface="Corbel"/>
                <a:ea typeface="Corbel"/>
                <a:cs typeface="Corbel"/>
                <a:sym typeface="Corbel"/>
              </a:rPr>
              <a:t>or</a:t>
            </a:r>
            <a:endParaRPr>
              <a:solidFill>
                <a:schemeClr val="lt1"/>
              </a:solidFill>
              <a:latin typeface="Corbel"/>
              <a:ea typeface="Corbel"/>
              <a:cs typeface="Corbel"/>
              <a:sym typeface="Corbel"/>
            </a:endParaRPr>
          </a:p>
          <a:p>
            <a:pPr indent="-179387" lvl="0" marL="179387" marR="0" rtl="0" algn="l">
              <a:lnSpc>
                <a:spcPct val="100000"/>
              </a:lnSpc>
              <a:spcBef>
                <a:spcPts val="0"/>
              </a:spcBef>
              <a:spcAft>
                <a:spcPts val="0"/>
              </a:spcAft>
              <a:buClr>
                <a:schemeClr val="lt1"/>
              </a:buClr>
              <a:buSzPts val="1800"/>
              <a:buFont typeface="Corbel"/>
              <a:buChar char="•"/>
            </a:pPr>
            <a:r>
              <a:rPr i="0" lang="en-US" sz="1800" u="none" cap="none" strike="noStrike">
                <a:solidFill>
                  <a:schemeClr val="lt1"/>
                </a:solidFill>
                <a:latin typeface="Corbel"/>
                <a:ea typeface="Corbel"/>
                <a:cs typeface="Corbel"/>
                <a:sym typeface="Corbel"/>
              </a:rPr>
              <a:t> I know about</a:t>
            </a:r>
            <a:endParaRPr>
              <a:solidFill>
                <a:schemeClr val="lt1"/>
              </a:solidFill>
              <a:latin typeface="Corbel"/>
              <a:ea typeface="Corbel"/>
              <a:cs typeface="Corbel"/>
              <a:sym typeface="Corbel"/>
            </a:endParaRPr>
          </a:p>
          <a:p>
            <a:pPr indent="-179387" lvl="0" marL="179387" marR="0" rtl="0" algn="l">
              <a:lnSpc>
                <a:spcPct val="100000"/>
              </a:lnSpc>
              <a:spcBef>
                <a:spcPts val="0"/>
              </a:spcBef>
              <a:spcAft>
                <a:spcPts val="0"/>
              </a:spcAft>
              <a:buClr>
                <a:srgbClr val="000000"/>
              </a:buClr>
              <a:buSzPts val="1800"/>
              <a:buFont typeface="Arial"/>
              <a:buNone/>
            </a:pPr>
            <a:r>
              <a:rPr i="0" lang="en-US" sz="1800" u="none" cap="none" strike="noStrike">
                <a:solidFill>
                  <a:schemeClr val="lt1"/>
                </a:solidFill>
                <a:latin typeface="Corbel"/>
                <a:ea typeface="Corbel"/>
                <a:cs typeface="Corbel"/>
                <a:sym typeface="Corbel"/>
              </a:rPr>
              <a:t>or</a:t>
            </a:r>
            <a:endParaRPr>
              <a:solidFill>
                <a:schemeClr val="lt1"/>
              </a:solidFill>
              <a:latin typeface="Corbel"/>
              <a:ea typeface="Corbel"/>
              <a:cs typeface="Corbel"/>
              <a:sym typeface="Corbel"/>
            </a:endParaRPr>
          </a:p>
          <a:p>
            <a:pPr indent="-179387" lvl="0" marL="179387" marR="0" rtl="0" algn="l">
              <a:lnSpc>
                <a:spcPct val="100000"/>
              </a:lnSpc>
              <a:spcBef>
                <a:spcPts val="0"/>
              </a:spcBef>
              <a:spcAft>
                <a:spcPts val="0"/>
              </a:spcAft>
              <a:buClr>
                <a:schemeClr val="lt1"/>
              </a:buClr>
              <a:buSzPts val="1800"/>
              <a:buFont typeface="Corbel"/>
              <a:buChar char="•"/>
            </a:pPr>
            <a:r>
              <a:rPr i="0" lang="en-US" sz="1800" u="none" cap="none" strike="noStrike">
                <a:solidFill>
                  <a:schemeClr val="lt1"/>
                </a:solidFill>
                <a:latin typeface="Corbel"/>
                <a:ea typeface="Corbel"/>
                <a:cs typeface="Corbel"/>
                <a:sym typeface="Corbel"/>
              </a:rPr>
              <a:t> I heard about</a:t>
            </a:r>
            <a:endParaRPr>
              <a:solidFill>
                <a:schemeClr val="lt1"/>
              </a:solidFill>
              <a:latin typeface="Corbel"/>
              <a:ea typeface="Corbel"/>
              <a:cs typeface="Corbel"/>
              <a:sym typeface="Corbel"/>
            </a:endParaRPr>
          </a:p>
          <a:p>
            <a:pPr indent="-179387" lvl="0" marL="179387" marR="0" rtl="0" algn="l">
              <a:lnSpc>
                <a:spcPct val="100000"/>
              </a:lnSpc>
              <a:spcBef>
                <a:spcPts val="0"/>
              </a:spcBef>
              <a:spcAft>
                <a:spcPts val="0"/>
              </a:spcAft>
              <a:buClr>
                <a:srgbClr val="000000"/>
              </a:buClr>
              <a:buSzPts val="1800"/>
              <a:buFont typeface="Arial"/>
              <a:buNone/>
            </a:pPr>
            <a:r>
              <a:t/>
            </a:r>
            <a:endParaRPr i="0" sz="1800" u="none" cap="none" strike="noStrike">
              <a:solidFill>
                <a:schemeClr val="lt1"/>
              </a:solidFill>
              <a:latin typeface="Corbel"/>
              <a:ea typeface="Corbel"/>
              <a:cs typeface="Corbel"/>
              <a:sym typeface="Corbel"/>
            </a:endParaRPr>
          </a:p>
        </p:txBody>
      </p:sp>
      <p:pic>
        <p:nvPicPr>
          <p:cNvPr id="597" name="Google Shape;597;p56"/>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57"/>
          <p:cNvSpPr txBox="1"/>
          <p:nvPr>
            <p:ph type="title"/>
          </p:nvPr>
        </p:nvSpPr>
        <p:spPr>
          <a:xfrm>
            <a:off x="415649" y="881190"/>
            <a:ext cx="11360700" cy="7635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B24A3B"/>
              </a:buClr>
              <a:buSzPts val="3680"/>
              <a:buFont typeface="Helvetica Neue"/>
              <a:buNone/>
            </a:pPr>
            <a:r>
              <a:rPr b="1" lang="en-US" sz="4200">
                <a:solidFill>
                  <a:schemeClr val="lt1"/>
                </a:solidFill>
              </a:rPr>
              <a:t>Why ‘consent’?</a:t>
            </a:r>
            <a:endParaRPr sz="4200">
              <a:solidFill>
                <a:schemeClr val="lt1"/>
              </a:solidFill>
            </a:endParaRPr>
          </a:p>
        </p:txBody>
      </p:sp>
      <p:sp>
        <p:nvSpPr>
          <p:cNvPr id="603" name="Google Shape;603;p57"/>
          <p:cNvSpPr txBox="1"/>
          <p:nvPr/>
        </p:nvSpPr>
        <p:spPr>
          <a:xfrm>
            <a:off x="1202827" y="2434938"/>
            <a:ext cx="10210200" cy="2093400"/>
          </a:xfrm>
          <a:prstGeom prst="rect">
            <a:avLst/>
          </a:prstGeom>
          <a:noFill/>
          <a:ln>
            <a:noFill/>
          </a:ln>
        </p:spPr>
        <p:txBody>
          <a:bodyPr anchorCtr="0" anchor="t" bIns="45700" lIns="45700" spcFirstLastPara="1" rIns="45700" wrap="square" tIns="45700">
            <a:spAutoFit/>
          </a:bodyPr>
          <a:lstStyle/>
          <a:p>
            <a:pPr indent="-179387" lvl="0" marL="179387" marR="0" rtl="0" algn="l">
              <a:lnSpc>
                <a:spcPct val="100000"/>
              </a:lnSpc>
              <a:spcBef>
                <a:spcPts val="0"/>
              </a:spcBef>
              <a:spcAft>
                <a:spcPts val="0"/>
              </a:spcAft>
              <a:buClr>
                <a:schemeClr val="lt1"/>
              </a:buClr>
              <a:buSzPts val="2000"/>
              <a:buFont typeface="Arial"/>
              <a:buChar char="•"/>
            </a:pPr>
            <a:r>
              <a:rPr i="0" lang="en-US" sz="2000" u="none" cap="none" strike="noStrike">
                <a:solidFill>
                  <a:schemeClr val="lt1"/>
                </a:solidFill>
                <a:latin typeface="Corbel"/>
                <a:ea typeface="Corbel"/>
                <a:cs typeface="Corbel"/>
                <a:sym typeface="Corbel"/>
              </a:rPr>
              <a:t>The right of the target group to say </a:t>
            </a:r>
            <a:r>
              <a:rPr b="1" i="0" lang="en-US" sz="2000" u="none" cap="none" strike="noStrike">
                <a:solidFill>
                  <a:schemeClr val="lt1"/>
                </a:solidFill>
                <a:latin typeface="Corbel"/>
                <a:ea typeface="Corbel"/>
                <a:cs typeface="Corbel"/>
                <a:sym typeface="Corbel"/>
              </a:rPr>
              <a:t>yes</a:t>
            </a:r>
            <a:r>
              <a:rPr i="0" lang="en-US" sz="2000" u="none" cap="none" strike="noStrike">
                <a:solidFill>
                  <a:schemeClr val="lt1"/>
                </a:solidFill>
                <a:latin typeface="Corbel"/>
                <a:ea typeface="Corbel"/>
                <a:cs typeface="Corbel"/>
                <a:sym typeface="Corbel"/>
              </a:rPr>
              <a:t> or </a:t>
            </a:r>
            <a:r>
              <a:rPr b="1" i="0" lang="en-US" sz="2000" u="none" cap="none" strike="noStrike">
                <a:solidFill>
                  <a:schemeClr val="lt1"/>
                </a:solidFill>
                <a:latin typeface="Corbel"/>
                <a:ea typeface="Corbel"/>
                <a:cs typeface="Corbel"/>
                <a:sym typeface="Corbel"/>
              </a:rPr>
              <a:t>no</a:t>
            </a:r>
            <a:r>
              <a:rPr i="0" lang="en-US" sz="2000" u="none" cap="none" strike="noStrike">
                <a:solidFill>
                  <a:schemeClr val="lt1"/>
                </a:solidFill>
                <a:latin typeface="Corbel"/>
                <a:ea typeface="Corbel"/>
                <a:cs typeface="Corbel"/>
                <a:sym typeface="Corbel"/>
              </a:rPr>
              <a:t>, the right to form an independent opinion after being well informed.</a:t>
            </a:r>
            <a:endParaRPr>
              <a:solidFill>
                <a:schemeClr val="lt1"/>
              </a:solidFill>
              <a:latin typeface="Corbel"/>
              <a:ea typeface="Corbel"/>
              <a:cs typeface="Corbel"/>
              <a:sym typeface="Corbel"/>
            </a:endParaRPr>
          </a:p>
          <a:p>
            <a:pPr indent="-52387" lvl="0" marL="179387" marR="0" rtl="0" algn="l">
              <a:lnSpc>
                <a:spcPct val="100000"/>
              </a:lnSpc>
              <a:spcBef>
                <a:spcPts val="600"/>
              </a:spcBef>
              <a:spcAft>
                <a:spcPts val="0"/>
              </a:spcAft>
              <a:buClr>
                <a:srgbClr val="000000"/>
              </a:buClr>
              <a:buSzPts val="2000"/>
              <a:buFont typeface="Arial"/>
              <a:buNone/>
            </a:pPr>
            <a:r>
              <a:t/>
            </a:r>
            <a:endParaRPr i="0" sz="2000" u="none" cap="none" strike="noStrike">
              <a:solidFill>
                <a:schemeClr val="lt1"/>
              </a:solidFill>
              <a:latin typeface="Corbel"/>
              <a:ea typeface="Corbel"/>
              <a:cs typeface="Corbel"/>
              <a:sym typeface="Corbel"/>
            </a:endParaRPr>
          </a:p>
          <a:p>
            <a:pPr indent="-179387" lvl="0" marL="179387" marR="0" rtl="0" algn="l">
              <a:lnSpc>
                <a:spcPct val="100000"/>
              </a:lnSpc>
              <a:spcBef>
                <a:spcPts val="6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Consent by the representative body of the peoples involved, and includes the right to say no. In no case should consent be presumed or implied; new consent must be sought for uses other than that for which the original consent was granted.</a:t>
            </a:r>
            <a:endParaRPr>
              <a:solidFill>
                <a:schemeClr val="lt1"/>
              </a:solidFill>
              <a:latin typeface="Corbel"/>
              <a:ea typeface="Corbel"/>
              <a:cs typeface="Corbel"/>
              <a:sym typeface="Corbel"/>
            </a:endParaRPr>
          </a:p>
        </p:txBody>
      </p:sp>
      <p:pic>
        <p:nvPicPr>
          <p:cNvPr id="604" name="Google Shape;604;p57"/>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58"/>
          <p:cNvSpPr txBox="1"/>
          <p:nvPr>
            <p:ph type="title"/>
          </p:nvPr>
        </p:nvSpPr>
        <p:spPr>
          <a:xfrm>
            <a:off x="415599" y="906265"/>
            <a:ext cx="11360700" cy="7635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B24A3B"/>
              </a:buClr>
              <a:buSzPts val="3680"/>
              <a:buFont typeface="Helvetica Neue"/>
              <a:buNone/>
            </a:pPr>
            <a:r>
              <a:rPr b="1" lang="en-US" sz="4200">
                <a:solidFill>
                  <a:schemeClr val="lt1"/>
                </a:solidFill>
              </a:rPr>
              <a:t>Protection of ICH</a:t>
            </a:r>
            <a:endParaRPr sz="4200">
              <a:solidFill>
                <a:schemeClr val="lt1"/>
              </a:solidFill>
            </a:endParaRPr>
          </a:p>
        </p:txBody>
      </p:sp>
      <p:sp>
        <p:nvSpPr>
          <p:cNvPr id="610" name="Google Shape;610;p58"/>
          <p:cNvSpPr txBox="1"/>
          <p:nvPr/>
        </p:nvSpPr>
        <p:spPr>
          <a:xfrm>
            <a:off x="415605" y="2287957"/>
            <a:ext cx="8469000" cy="2478000"/>
          </a:xfrm>
          <a:prstGeom prst="rect">
            <a:avLst/>
          </a:prstGeom>
          <a:noFill/>
          <a:ln>
            <a:noFill/>
          </a:ln>
        </p:spPr>
        <p:txBody>
          <a:bodyPr anchorCtr="0" anchor="t" bIns="45700" lIns="45700" spcFirstLastPara="1" rIns="45700" wrap="square" tIns="45700">
            <a:spAutoFit/>
          </a:bodyPr>
          <a:lstStyle/>
          <a:p>
            <a:pPr indent="-179387" lvl="1" marL="179387" marR="0" rtl="0" algn="l">
              <a:lnSpc>
                <a:spcPct val="100000"/>
              </a:lnSpc>
              <a:spcBef>
                <a:spcPts val="0"/>
              </a:spcBef>
              <a:spcAft>
                <a:spcPts val="0"/>
              </a:spcAft>
              <a:buClr>
                <a:schemeClr val="lt1"/>
              </a:buClr>
              <a:buSzPts val="2700"/>
              <a:buFont typeface="Corbel"/>
              <a:buChar char="•"/>
            </a:pPr>
            <a:r>
              <a:rPr i="0" lang="en-US" sz="2700" u="none" cap="none" strike="noStrike">
                <a:solidFill>
                  <a:schemeClr val="lt1"/>
                </a:solidFill>
                <a:latin typeface="Corbel"/>
                <a:ea typeface="Corbel"/>
                <a:cs typeface="Corbel"/>
                <a:sym typeface="Corbel"/>
              </a:rPr>
              <a:t>Protect against misuse</a:t>
            </a:r>
            <a:endParaRPr>
              <a:solidFill>
                <a:schemeClr val="lt1"/>
              </a:solidFill>
              <a:latin typeface="Corbel"/>
              <a:ea typeface="Corbel"/>
              <a:cs typeface="Corbel"/>
              <a:sym typeface="Corbel"/>
            </a:endParaRPr>
          </a:p>
          <a:p>
            <a:pPr indent="-179387" lvl="1" marL="179387" marR="0" rtl="0" algn="l">
              <a:lnSpc>
                <a:spcPct val="100000"/>
              </a:lnSpc>
              <a:spcBef>
                <a:spcPts val="600"/>
              </a:spcBef>
              <a:spcAft>
                <a:spcPts val="0"/>
              </a:spcAft>
              <a:buClr>
                <a:schemeClr val="lt1"/>
              </a:buClr>
              <a:buSzPts val="2700"/>
              <a:buFont typeface="Corbel"/>
              <a:buChar char="•"/>
            </a:pPr>
            <a:r>
              <a:rPr i="0" lang="en-US" sz="2700" u="none" cap="none" strike="noStrike">
                <a:solidFill>
                  <a:schemeClr val="lt1"/>
                </a:solidFill>
                <a:latin typeface="Corbel"/>
                <a:ea typeface="Corbel"/>
                <a:cs typeface="Corbel"/>
                <a:sym typeface="Corbel"/>
              </a:rPr>
              <a:t>Protect customary practice</a:t>
            </a:r>
            <a:endParaRPr>
              <a:solidFill>
                <a:schemeClr val="lt1"/>
              </a:solidFill>
              <a:latin typeface="Corbel"/>
              <a:ea typeface="Corbel"/>
              <a:cs typeface="Corbel"/>
              <a:sym typeface="Corbel"/>
            </a:endParaRPr>
          </a:p>
          <a:p>
            <a:pPr indent="-179387" lvl="1" marL="179387" marR="0" rtl="0" algn="l">
              <a:lnSpc>
                <a:spcPct val="100000"/>
              </a:lnSpc>
              <a:spcBef>
                <a:spcPts val="600"/>
              </a:spcBef>
              <a:spcAft>
                <a:spcPts val="0"/>
              </a:spcAft>
              <a:buClr>
                <a:schemeClr val="lt1"/>
              </a:buClr>
              <a:buSzPts val="2700"/>
              <a:buFont typeface="Corbel"/>
              <a:buChar char="•"/>
            </a:pPr>
            <a:r>
              <a:rPr i="0" lang="en-US" sz="2700" u="none" cap="none" strike="noStrike">
                <a:solidFill>
                  <a:schemeClr val="lt1"/>
                </a:solidFill>
                <a:latin typeface="Corbel"/>
                <a:ea typeface="Corbel"/>
                <a:cs typeface="Corbel"/>
                <a:sym typeface="Corbel"/>
              </a:rPr>
              <a:t>Give voice to communities and practitioners</a:t>
            </a:r>
            <a:endParaRPr>
              <a:solidFill>
                <a:schemeClr val="lt1"/>
              </a:solidFill>
              <a:latin typeface="Corbel"/>
              <a:ea typeface="Corbel"/>
              <a:cs typeface="Corbel"/>
              <a:sym typeface="Corbel"/>
            </a:endParaRPr>
          </a:p>
          <a:p>
            <a:pPr indent="-179387" lvl="1" marL="179387" marR="0" rtl="0" algn="l">
              <a:lnSpc>
                <a:spcPct val="100000"/>
              </a:lnSpc>
              <a:spcBef>
                <a:spcPts val="600"/>
              </a:spcBef>
              <a:spcAft>
                <a:spcPts val="0"/>
              </a:spcAft>
              <a:buClr>
                <a:schemeClr val="lt1"/>
              </a:buClr>
              <a:buSzPts val="2700"/>
              <a:buFont typeface="Corbel"/>
              <a:buChar char="•"/>
            </a:pPr>
            <a:r>
              <a:rPr i="0" lang="en-US" sz="2700" u="none" cap="none" strike="noStrike">
                <a:solidFill>
                  <a:schemeClr val="lt1"/>
                </a:solidFill>
                <a:latin typeface="Corbel"/>
                <a:ea typeface="Corbel"/>
                <a:cs typeface="Corbel"/>
                <a:sym typeface="Corbel"/>
              </a:rPr>
              <a:t>Protect against commercial exploitation</a:t>
            </a:r>
            <a:endParaRPr>
              <a:solidFill>
                <a:schemeClr val="lt1"/>
              </a:solidFill>
              <a:latin typeface="Corbel"/>
              <a:ea typeface="Corbel"/>
              <a:cs typeface="Corbel"/>
              <a:sym typeface="Corbel"/>
            </a:endParaRPr>
          </a:p>
          <a:p>
            <a:pPr indent="-7937" lvl="1" marL="179387" marR="0" rtl="0" algn="l">
              <a:lnSpc>
                <a:spcPct val="100000"/>
              </a:lnSpc>
              <a:spcBef>
                <a:spcPts val="600"/>
              </a:spcBef>
              <a:spcAft>
                <a:spcPts val="0"/>
              </a:spcAft>
              <a:buClr>
                <a:srgbClr val="000000"/>
              </a:buClr>
              <a:buSzPts val="2700"/>
              <a:buFont typeface="Arial"/>
              <a:buNone/>
            </a:pPr>
            <a:r>
              <a:t/>
            </a:r>
            <a:endParaRPr i="0" sz="2700" u="none" cap="none" strike="noStrike">
              <a:solidFill>
                <a:schemeClr val="lt1"/>
              </a:solidFill>
              <a:latin typeface="Corbel"/>
              <a:ea typeface="Corbel"/>
              <a:cs typeface="Corbel"/>
              <a:sym typeface="Corbel"/>
            </a:endParaRPr>
          </a:p>
        </p:txBody>
      </p:sp>
      <p:pic>
        <p:nvPicPr>
          <p:cNvPr descr="Изображение" id="611" name="Google Shape;611;p58"/>
          <p:cNvPicPr preferRelativeResize="0"/>
          <p:nvPr/>
        </p:nvPicPr>
        <p:blipFill rotWithShape="1">
          <a:blip r:embed="rId3">
            <a:alphaModFix/>
          </a:blip>
          <a:srcRect b="0" l="0" r="0" t="0"/>
          <a:stretch/>
        </p:blipFill>
        <p:spPr>
          <a:xfrm>
            <a:off x="7659828" y="2059346"/>
            <a:ext cx="4116462" cy="2739319"/>
          </a:xfrm>
          <a:prstGeom prst="rect">
            <a:avLst/>
          </a:prstGeom>
          <a:noFill/>
          <a:ln>
            <a:noFill/>
          </a:ln>
        </p:spPr>
      </p:pic>
      <p:pic>
        <p:nvPicPr>
          <p:cNvPr id="612" name="Google Shape;612;p58"/>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59"/>
          <p:cNvSpPr txBox="1"/>
          <p:nvPr>
            <p:ph type="title"/>
          </p:nvPr>
        </p:nvSpPr>
        <p:spPr>
          <a:xfrm>
            <a:off x="415599" y="888915"/>
            <a:ext cx="11360700" cy="7635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B24A3B"/>
              </a:buClr>
              <a:buSzPts val="3680"/>
              <a:buFont typeface="Helvetica Neue"/>
              <a:buNone/>
            </a:pPr>
            <a:r>
              <a:rPr b="1" lang="en-US" sz="4200">
                <a:solidFill>
                  <a:schemeClr val="lt1"/>
                </a:solidFill>
              </a:rPr>
              <a:t>Creating agreements</a:t>
            </a:r>
            <a:endParaRPr sz="4200">
              <a:solidFill>
                <a:schemeClr val="lt1"/>
              </a:solidFill>
            </a:endParaRPr>
          </a:p>
        </p:txBody>
      </p:sp>
      <p:sp>
        <p:nvSpPr>
          <p:cNvPr id="618" name="Google Shape;618;p59"/>
          <p:cNvSpPr txBox="1"/>
          <p:nvPr/>
        </p:nvSpPr>
        <p:spPr>
          <a:xfrm>
            <a:off x="1602716" y="2237640"/>
            <a:ext cx="8986500" cy="2247300"/>
          </a:xfrm>
          <a:prstGeom prst="rect">
            <a:avLst/>
          </a:prstGeom>
          <a:noFill/>
          <a:ln>
            <a:noFill/>
          </a:ln>
        </p:spPr>
        <p:txBody>
          <a:bodyPr anchorCtr="0" anchor="t" bIns="45700" lIns="45700" spcFirstLastPara="1" rIns="45700" wrap="square" tIns="45700">
            <a:spAutoFit/>
          </a:bodyPr>
          <a:lstStyle/>
          <a:p>
            <a:pPr indent="-179387" lvl="0" marL="179387"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orbel"/>
                <a:ea typeface="Corbel"/>
                <a:cs typeface="Corbel"/>
                <a:sym typeface="Corbel"/>
              </a:rPr>
              <a:t>Free, prior and informed consent: Is there a fixed format or form?</a:t>
            </a:r>
            <a:endParaRPr>
              <a:solidFill>
                <a:schemeClr val="lt1"/>
              </a:solidFill>
              <a:latin typeface="Corbel"/>
              <a:ea typeface="Corbel"/>
              <a:cs typeface="Corbel"/>
              <a:sym typeface="Corbel"/>
            </a:endParaRPr>
          </a:p>
          <a:p>
            <a:pPr indent="-179387" lvl="1" marL="179387" marR="0" rtl="0" algn="l">
              <a:lnSpc>
                <a:spcPct val="100000"/>
              </a:lnSpc>
              <a:spcBef>
                <a:spcPts val="6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No, the format can and should be created according to context and issues that it covers.</a:t>
            </a:r>
            <a:endParaRPr>
              <a:solidFill>
                <a:schemeClr val="lt1"/>
              </a:solidFill>
              <a:latin typeface="Corbel"/>
              <a:ea typeface="Corbel"/>
              <a:cs typeface="Corbel"/>
              <a:sym typeface="Corbel"/>
            </a:endParaRPr>
          </a:p>
          <a:p>
            <a:pPr indent="-52387" lvl="1" marL="179387" marR="0" rtl="0" algn="l">
              <a:lnSpc>
                <a:spcPct val="100000"/>
              </a:lnSpc>
              <a:spcBef>
                <a:spcPts val="600"/>
              </a:spcBef>
              <a:spcAft>
                <a:spcPts val="0"/>
              </a:spcAft>
              <a:buClr>
                <a:srgbClr val="000000"/>
              </a:buClr>
              <a:buSzPts val="2000"/>
              <a:buFont typeface="Arial"/>
              <a:buNone/>
            </a:pPr>
            <a:r>
              <a:t/>
            </a:r>
            <a:endParaRPr i="0" sz="2000" u="none" cap="none" strike="noStrike">
              <a:solidFill>
                <a:schemeClr val="lt1"/>
              </a:solidFill>
              <a:latin typeface="Corbel"/>
              <a:ea typeface="Corbel"/>
              <a:cs typeface="Corbel"/>
              <a:sym typeface="Corbel"/>
            </a:endParaRPr>
          </a:p>
          <a:p>
            <a:pPr indent="-179387" lvl="0" marL="179387" marR="0" rtl="0" algn="l">
              <a:lnSpc>
                <a:spcPct val="100000"/>
              </a:lnSpc>
              <a:spcBef>
                <a:spcPts val="600"/>
              </a:spcBef>
              <a:spcAft>
                <a:spcPts val="0"/>
              </a:spcAft>
              <a:buClr>
                <a:srgbClr val="000000"/>
              </a:buClr>
              <a:buSzPts val="2000"/>
              <a:buFont typeface="Arial"/>
              <a:buNone/>
            </a:pPr>
            <a:r>
              <a:rPr b="1" i="0" lang="en-US" sz="2000" u="none" cap="none" strike="noStrike">
                <a:solidFill>
                  <a:schemeClr val="lt1"/>
                </a:solidFill>
                <a:latin typeface="Corbel"/>
                <a:ea typeface="Corbel"/>
                <a:cs typeface="Corbel"/>
                <a:sym typeface="Corbel"/>
              </a:rPr>
              <a:t>Who can create this document ?</a:t>
            </a:r>
            <a:endParaRPr>
              <a:solidFill>
                <a:schemeClr val="lt1"/>
              </a:solidFill>
              <a:latin typeface="Corbel"/>
              <a:ea typeface="Corbel"/>
              <a:cs typeface="Corbel"/>
              <a:sym typeface="Corbel"/>
            </a:endParaRPr>
          </a:p>
          <a:p>
            <a:pPr indent="-179387" lvl="1" marL="179387" marR="0" rtl="0" algn="l">
              <a:lnSpc>
                <a:spcPct val="100000"/>
              </a:lnSpc>
              <a:spcBef>
                <a:spcPts val="6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Anybody can but it is recommended that it include community representation</a:t>
            </a:r>
            <a:endParaRPr>
              <a:solidFill>
                <a:schemeClr val="lt1"/>
              </a:solidFill>
              <a:latin typeface="Corbel"/>
              <a:ea typeface="Corbel"/>
              <a:cs typeface="Corbel"/>
              <a:sym typeface="Corbel"/>
            </a:endParaRPr>
          </a:p>
        </p:txBody>
      </p:sp>
      <p:pic>
        <p:nvPicPr>
          <p:cNvPr id="619" name="Google Shape;619;p59"/>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6"/>
          <p:cNvSpPr txBox="1"/>
          <p:nvPr>
            <p:ph type="title"/>
          </p:nvPr>
        </p:nvSpPr>
        <p:spPr>
          <a:xfrm>
            <a:off x="415599" y="117016"/>
            <a:ext cx="11360802" cy="763601"/>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3920"/>
              <a:buFont typeface="Arial"/>
              <a:buNone/>
            </a:pPr>
            <a:r>
              <a:rPr b="1" lang="en-US">
                <a:solidFill>
                  <a:schemeClr val="lt1"/>
                </a:solidFill>
              </a:rPr>
              <a:t>Potentially</a:t>
            </a:r>
            <a:r>
              <a:rPr b="1" lang="en-US">
                <a:solidFill>
                  <a:srgbClr val="000000"/>
                </a:solidFill>
              </a:rPr>
              <a:t> </a:t>
            </a:r>
            <a:r>
              <a:rPr b="1" lang="en-US">
                <a:solidFill>
                  <a:schemeClr val="lt1"/>
                </a:solidFill>
              </a:rPr>
              <a:t>unethical approaches</a:t>
            </a:r>
            <a:endParaRPr b="1">
              <a:solidFill>
                <a:schemeClr val="lt1"/>
              </a:solidFill>
            </a:endParaRPr>
          </a:p>
        </p:txBody>
      </p:sp>
      <p:pic>
        <p:nvPicPr>
          <p:cNvPr descr="image.png" id="181" name="Google Shape;181;p6"/>
          <p:cNvPicPr preferRelativeResize="0"/>
          <p:nvPr/>
        </p:nvPicPr>
        <p:blipFill rotWithShape="1">
          <a:blip r:embed="rId3">
            <a:alphaModFix/>
          </a:blip>
          <a:srcRect b="0" l="0" r="0" t="0"/>
          <a:stretch/>
        </p:blipFill>
        <p:spPr>
          <a:xfrm>
            <a:off x="1500393" y="956308"/>
            <a:ext cx="9191214" cy="6066569"/>
          </a:xfrm>
          <a:prstGeom prst="rect">
            <a:avLst/>
          </a:prstGeom>
          <a:noFill/>
          <a:ln>
            <a:noFill/>
          </a:ln>
        </p:spPr>
      </p:pic>
      <p:pic>
        <p:nvPicPr>
          <p:cNvPr id="182" name="Google Shape;182;p6"/>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60"/>
          <p:cNvSpPr txBox="1"/>
          <p:nvPr>
            <p:ph type="title"/>
          </p:nvPr>
        </p:nvSpPr>
        <p:spPr>
          <a:xfrm>
            <a:off x="415599" y="295165"/>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B24A3B"/>
              </a:buClr>
              <a:buSzPts val="3200"/>
              <a:buFont typeface="Helvetica Neue"/>
              <a:buNone/>
            </a:pPr>
            <a:r>
              <a:rPr b="1" lang="en-US" sz="3100">
                <a:solidFill>
                  <a:schemeClr val="lt1"/>
                </a:solidFill>
              </a:rPr>
              <a:t>https://www.wipo.int/edocs/pubdocs/en/wipo_pub_1048.pdf</a:t>
            </a:r>
            <a:endParaRPr sz="3500">
              <a:solidFill>
                <a:schemeClr val="lt1"/>
              </a:solidFill>
            </a:endParaRPr>
          </a:p>
        </p:txBody>
      </p:sp>
      <p:grpSp>
        <p:nvGrpSpPr>
          <p:cNvPr id="625" name="Google Shape;625;p60"/>
          <p:cNvGrpSpPr/>
          <p:nvPr/>
        </p:nvGrpSpPr>
        <p:grpSpPr>
          <a:xfrm>
            <a:off x="-203201" y="873734"/>
            <a:ext cx="12598401" cy="6847004"/>
            <a:chOff x="0" y="0"/>
            <a:chExt cx="12598400" cy="6847003"/>
          </a:xfrm>
        </p:grpSpPr>
        <p:pic>
          <p:nvPicPr>
            <p:cNvPr descr="Снимок экрана 2023-04-14 в 15.49.20.png" id="626" name="Google Shape;626;p60"/>
            <p:cNvPicPr preferRelativeResize="0"/>
            <p:nvPr/>
          </p:nvPicPr>
          <p:blipFill rotWithShape="1">
            <a:blip r:embed="rId3">
              <a:alphaModFix/>
            </a:blip>
            <a:srcRect b="0" l="0" r="0" t="0"/>
            <a:stretch/>
          </p:blipFill>
          <p:spPr>
            <a:xfrm>
              <a:off x="203200" y="203200"/>
              <a:ext cx="12192000" cy="6402503"/>
            </a:xfrm>
            <a:prstGeom prst="rect">
              <a:avLst/>
            </a:prstGeom>
            <a:noFill/>
            <a:ln>
              <a:noFill/>
            </a:ln>
          </p:spPr>
        </p:pic>
        <p:pic>
          <p:nvPicPr>
            <p:cNvPr descr="Снимок экрана 2023-04-14 в 15.49.20.png" id="627" name="Google Shape;627;p60"/>
            <p:cNvPicPr preferRelativeResize="0"/>
            <p:nvPr/>
          </p:nvPicPr>
          <p:blipFill rotWithShape="1">
            <a:blip r:embed="rId4">
              <a:alphaModFix/>
            </a:blip>
            <a:srcRect b="0" l="0" r="0" t="0"/>
            <a:stretch/>
          </p:blipFill>
          <p:spPr>
            <a:xfrm>
              <a:off x="0" y="0"/>
              <a:ext cx="12598400" cy="6847003"/>
            </a:xfrm>
            <a:prstGeom prst="rect">
              <a:avLst/>
            </a:prstGeom>
            <a:noFill/>
            <a:ln>
              <a:noFill/>
            </a:ln>
          </p:spPr>
        </p:pic>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61"/>
          <p:cNvSpPr txBox="1"/>
          <p:nvPr>
            <p:ph type="title"/>
          </p:nvPr>
        </p:nvSpPr>
        <p:spPr>
          <a:xfrm>
            <a:off x="415599" y="599965"/>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89000"/>
              </a:lnSpc>
              <a:spcBef>
                <a:spcPts val="0"/>
              </a:spcBef>
              <a:spcAft>
                <a:spcPts val="0"/>
              </a:spcAft>
              <a:buClr>
                <a:srgbClr val="824E5E"/>
              </a:buClr>
              <a:buSzPts val="3200"/>
              <a:buFont typeface="Libre Franklin"/>
              <a:buNone/>
            </a:pPr>
            <a:r>
              <a:rPr b="1" lang="en-US" sz="4200">
                <a:solidFill>
                  <a:schemeClr val="lt1"/>
                </a:solidFill>
              </a:rPr>
              <a:t>Ownership of the ICH</a:t>
            </a:r>
            <a:endParaRPr sz="4200">
              <a:solidFill>
                <a:schemeClr val="lt1"/>
              </a:solidFill>
            </a:endParaRPr>
          </a:p>
        </p:txBody>
      </p:sp>
      <p:sp>
        <p:nvSpPr>
          <p:cNvPr id="633" name="Google Shape;633;p61"/>
          <p:cNvSpPr txBox="1"/>
          <p:nvPr>
            <p:ph idx="1" type="body"/>
          </p:nvPr>
        </p:nvSpPr>
        <p:spPr>
          <a:xfrm>
            <a:off x="825367" y="1504327"/>
            <a:ext cx="10541400" cy="442650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2900"/>
              <a:buFont typeface="Helvetica Neue"/>
              <a:buNone/>
            </a:pPr>
            <a:r>
              <a:rPr lang="en-US">
                <a:solidFill>
                  <a:srgbClr val="02DEDB"/>
                </a:solidFill>
              </a:rPr>
              <a:t>ICH</a:t>
            </a:r>
            <a:r>
              <a:rPr lang="en-US" sz="2240">
                <a:solidFill>
                  <a:srgbClr val="02DEDB"/>
                </a:solidFill>
              </a:rPr>
              <a:t>...</a:t>
            </a:r>
            <a:endParaRPr sz="2240">
              <a:solidFill>
                <a:srgbClr val="02DEDB"/>
              </a:solidFill>
            </a:endParaRPr>
          </a:p>
          <a:p>
            <a:pPr indent="0" lvl="0" marL="0" rtl="0" algn="l">
              <a:lnSpc>
                <a:spcPct val="100000"/>
              </a:lnSpc>
              <a:spcBef>
                <a:spcPts val="600"/>
              </a:spcBef>
              <a:spcAft>
                <a:spcPts val="0"/>
              </a:spcAft>
              <a:buClr>
                <a:srgbClr val="000000"/>
              </a:buClr>
              <a:buSzPts val="2240"/>
              <a:buFont typeface="Helvetica Neue"/>
              <a:buNone/>
            </a:pPr>
            <a:r>
              <a:rPr lang="en-US" sz="2240">
                <a:solidFill>
                  <a:schemeClr val="lt1"/>
                </a:solidFill>
              </a:rPr>
              <a:t>is developing</a:t>
            </a:r>
            <a:endParaRPr>
              <a:solidFill>
                <a:schemeClr val="lt1"/>
              </a:solidFill>
            </a:endParaRPr>
          </a:p>
          <a:p>
            <a:pPr indent="0" lvl="0" marL="0" rtl="0" algn="l">
              <a:lnSpc>
                <a:spcPct val="100000"/>
              </a:lnSpc>
              <a:spcBef>
                <a:spcPts val="600"/>
              </a:spcBef>
              <a:spcAft>
                <a:spcPts val="0"/>
              </a:spcAft>
              <a:buClr>
                <a:srgbClr val="000000"/>
              </a:buClr>
              <a:buSzPts val="2240"/>
              <a:buFont typeface="Helvetica Neue"/>
              <a:buNone/>
            </a:pPr>
            <a:r>
              <a:rPr lang="en-US" sz="2240">
                <a:solidFill>
                  <a:schemeClr val="lt1"/>
                </a:solidFill>
              </a:rPr>
              <a:t>constantly updated</a:t>
            </a:r>
            <a:endParaRPr>
              <a:solidFill>
                <a:schemeClr val="lt1"/>
              </a:solidFill>
            </a:endParaRPr>
          </a:p>
          <a:p>
            <a:pPr indent="0" lvl="0" marL="0" rtl="0" algn="l">
              <a:lnSpc>
                <a:spcPct val="100000"/>
              </a:lnSpc>
              <a:spcBef>
                <a:spcPts val="600"/>
              </a:spcBef>
              <a:spcAft>
                <a:spcPts val="0"/>
              </a:spcAft>
              <a:buClr>
                <a:srgbClr val="000000"/>
              </a:buClr>
              <a:buSzPts val="2240"/>
              <a:buFont typeface="Helvetica Neue"/>
              <a:buNone/>
            </a:pPr>
            <a:r>
              <a:rPr lang="en-US" sz="2240">
                <a:solidFill>
                  <a:schemeClr val="lt1"/>
                </a:solidFill>
              </a:rPr>
              <a:t>has a public character</a:t>
            </a:r>
            <a:endParaRPr>
              <a:solidFill>
                <a:schemeClr val="lt1"/>
              </a:solidFill>
            </a:endParaRPr>
          </a:p>
          <a:p>
            <a:pPr indent="0" lvl="0" marL="0" rtl="0" algn="l">
              <a:lnSpc>
                <a:spcPct val="100000"/>
              </a:lnSpc>
              <a:spcBef>
                <a:spcPts val="600"/>
              </a:spcBef>
              <a:spcAft>
                <a:spcPts val="0"/>
              </a:spcAft>
              <a:buClr>
                <a:srgbClr val="000000"/>
              </a:buClr>
              <a:buSzPts val="2240"/>
              <a:buFont typeface="Helvetica Neue"/>
              <a:buNone/>
            </a:pPr>
            <a:r>
              <a:rPr lang="en-US" sz="2240">
                <a:solidFill>
                  <a:schemeClr val="lt1"/>
                </a:solidFill>
              </a:rPr>
              <a:t>is collectively owned</a:t>
            </a:r>
            <a:endParaRPr>
              <a:solidFill>
                <a:schemeClr val="lt1"/>
              </a:solidFill>
            </a:endParaRPr>
          </a:p>
          <a:p>
            <a:pPr indent="0" lvl="0" marL="0" rtl="0" algn="l">
              <a:lnSpc>
                <a:spcPct val="100000"/>
              </a:lnSpc>
              <a:spcBef>
                <a:spcPts val="600"/>
              </a:spcBef>
              <a:spcAft>
                <a:spcPts val="0"/>
              </a:spcAft>
              <a:buClr>
                <a:srgbClr val="000000"/>
              </a:buClr>
              <a:buSzPts val="2240"/>
              <a:buFont typeface="Helvetica Neue"/>
              <a:buNone/>
            </a:pPr>
            <a:r>
              <a:t/>
            </a:r>
            <a:endParaRPr sz="2240">
              <a:solidFill>
                <a:schemeClr val="lt1"/>
              </a:solidFill>
            </a:endParaRPr>
          </a:p>
          <a:p>
            <a:pPr indent="0" lvl="0" marL="0" rtl="0" algn="l">
              <a:lnSpc>
                <a:spcPct val="100000"/>
              </a:lnSpc>
              <a:spcBef>
                <a:spcPts val="600"/>
              </a:spcBef>
              <a:spcAft>
                <a:spcPts val="0"/>
              </a:spcAft>
              <a:buClr>
                <a:srgbClr val="B24A3B"/>
              </a:buClr>
              <a:buSzPts val="3080"/>
              <a:buFont typeface="Helvetica Neue"/>
              <a:buNone/>
            </a:pPr>
            <a:r>
              <a:rPr b="1" i="1" lang="en-US" sz="3080">
                <a:solidFill>
                  <a:srgbClr val="FF4342"/>
                </a:solidFill>
              </a:rPr>
              <a:t>Therefore, the application of intellectual property rights within the existing legal framework is not satisfactory</a:t>
            </a:r>
            <a:endParaRPr>
              <a:solidFill>
                <a:srgbClr val="FF4342"/>
              </a:solidFill>
            </a:endParaRPr>
          </a:p>
        </p:txBody>
      </p:sp>
      <p:pic>
        <p:nvPicPr>
          <p:cNvPr id="634" name="Google Shape;634;p61"/>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62"/>
          <p:cNvSpPr txBox="1"/>
          <p:nvPr/>
        </p:nvSpPr>
        <p:spPr>
          <a:xfrm>
            <a:off x="372559" y="580540"/>
            <a:ext cx="3553500" cy="1585200"/>
          </a:xfrm>
          <a:prstGeom prst="rect">
            <a:avLst/>
          </a:prstGeom>
          <a:noFill/>
          <a:ln>
            <a:noFill/>
          </a:ln>
        </p:spPr>
        <p:txBody>
          <a:bodyPr anchorCtr="0" anchor="t" bIns="45700" lIns="45700" spcFirstLastPara="1" rIns="45700" wrap="square" tIns="45700">
            <a:normAutofit/>
          </a:bodyPr>
          <a:lstStyle/>
          <a:p>
            <a:pPr indent="0" lvl="0" marL="0" marR="0" rtl="0" algn="l">
              <a:lnSpc>
                <a:spcPct val="100000"/>
              </a:lnSpc>
              <a:spcBef>
                <a:spcPts val="0"/>
              </a:spcBef>
              <a:spcAft>
                <a:spcPts val="0"/>
              </a:spcAft>
              <a:buClr>
                <a:srgbClr val="824E5E"/>
              </a:buClr>
              <a:buSzPts val="4140"/>
              <a:buFont typeface="Helvetica Neue"/>
              <a:buNone/>
            </a:pPr>
            <a:r>
              <a:rPr b="1" i="0" lang="en-US" sz="4200" u="none" cap="none" strike="noStrike">
                <a:solidFill>
                  <a:schemeClr val="lt1"/>
                </a:solidFill>
                <a:latin typeface="Corbel"/>
                <a:ea typeface="Corbel"/>
                <a:cs typeface="Corbel"/>
                <a:sym typeface="Corbel"/>
              </a:rPr>
              <a:t>Code of Ethics</a:t>
            </a:r>
            <a:endParaRPr b="1" sz="4200">
              <a:solidFill>
                <a:schemeClr val="lt1"/>
              </a:solidFill>
              <a:latin typeface="Corbel"/>
              <a:ea typeface="Corbel"/>
              <a:cs typeface="Corbel"/>
              <a:sym typeface="Corbel"/>
            </a:endParaRPr>
          </a:p>
        </p:txBody>
      </p:sp>
      <p:sp>
        <p:nvSpPr>
          <p:cNvPr id="640" name="Google Shape;640;p62"/>
          <p:cNvSpPr txBox="1"/>
          <p:nvPr/>
        </p:nvSpPr>
        <p:spPr>
          <a:xfrm>
            <a:off x="372558" y="1746454"/>
            <a:ext cx="4796100" cy="4300800"/>
          </a:xfrm>
          <a:prstGeom prst="rect">
            <a:avLst/>
          </a:prstGeom>
          <a:noFill/>
          <a:ln>
            <a:noFill/>
          </a:ln>
        </p:spPr>
        <p:txBody>
          <a:bodyPr anchorCtr="0" anchor="t" bIns="45700" lIns="45700" spcFirstLastPara="1" rIns="45700" wrap="square" tIns="45700">
            <a:normAutofit/>
          </a:bodyPr>
          <a:lstStyle/>
          <a:p>
            <a:pPr indent="0" lvl="0" marL="0" marR="0" rtl="0" algn="l">
              <a:lnSpc>
                <a:spcPct val="100000"/>
              </a:lnSpc>
              <a:spcBef>
                <a:spcPts val="0"/>
              </a:spcBef>
              <a:spcAft>
                <a:spcPts val="0"/>
              </a:spcAft>
              <a:buClr>
                <a:srgbClr val="000000"/>
              </a:buClr>
              <a:buSzPts val="684"/>
              <a:buFont typeface="Times"/>
              <a:buNone/>
            </a:pPr>
            <a:r>
              <a:t/>
            </a:r>
            <a:endParaRPr i="0" sz="684" u="none" cap="none" strike="noStrike">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rgbClr val="000000"/>
              </a:buClr>
              <a:buSzPts val="2508"/>
              <a:buFont typeface="Helvetica Neue"/>
              <a:buNone/>
            </a:pPr>
            <a:r>
              <a:rPr i="0" lang="en-US" sz="2508" u="none" cap="none" strike="noStrike">
                <a:solidFill>
                  <a:schemeClr val="lt1"/>
                </a:solidFill>
                <a:latin typeface="Corbel"/>
                <a:ea typeface="Corbel"/>
                <a:cs typeface="Corbel"/>
                <a:sym typeface="Corbel"/>
              </a:rPr>
              <a:t>A system of rules or ethical principles governing the behavior of members of a particular community (social, professional, or ethnic group), expressing an understanding of appropriate behavior in accordance with ethical principles, and themorality of that community.</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rgbClr val="000000"/>
              </a:buClr>
              <a:buSzPts val="2508"/>
              <a:buFont typeface="Times"/>
              <a:buNone/>
            </a:pPr>
            <a:r>
              <a:t/>
            </a:r>
            <a:endParaRPr i="0" sz="2508" u="none" cap="none" strike="noStrike">
              <a:solidFill>
                <a:schemeClr val="lt1"/>
              </a:solidFill>
              <a:latin typeface="Corbel"/>
              <a:ea typeface="Corbel"/>
              <a:cs typeface="Corbel"/>
              <a:sym typeface="Corbel"/>
            </a:endParaRPr>
          </a:p>
        </p:txBody>
      </p:sp>
      <p:pic>
        <p:nvPicPr>
          <p:cNvPr descr="image.png" id="641" name="Google Shape;641;p62"/>
          <p:cNvPicPr preferRelativeResize="0"/>
          <p:nvPr/>
        </p:nvPicPr>
        <p:blipFill rotWithShape="1">
          <a:blip r:embed="rId3">
            <a:alphaModFix/>
          </a:blip>
          <a:srcRect b="0" l="0" r="0" t="0"/>
          <a:stretch/>
        </p:blipFill>
        <p:spPr>
          <a:xfrm>
            <a:off x="6073030" y="226396"/>
            <a:ext cx="2447927" cy="3398839"/>
          </a:xfrm>
          <a:prstGeom prst="rect">
            <a:avLst/>
          </a:prstGeom>
          <a:noFill/>
          <a:ln>
            <a:noFill/>
          </a:ln>
        </p:spPr>
      </p:pic>
      <p:pic>
        <p:nvPicPr>
          <p:cNvPr descr="Изображение" id="642" name="Google Shape;642;p62"/>
          <p:cNvPicPr preferRelativeResize="0"/>
          <p:nvPr/>
        </p:nvPicPr>
        <p:blipFill rotWithShape="1">
          <a:blip r:embed="rId4">
            <a:alphaModFix/>
          </a:blip>
          <a:srcRect b="0" l="0" r="0" t="0"/>
          <a:stretch/>
        </p:blipFill>
        <p:spPr>
          <a:xfrm>
            <a:off x="9135974" y="226390"/>
            <a:ext cx="2413001" cy="3365501"/>
          </a:xfrm>
          <a:prstGeom prst="rect">
            <a:avLst/>
          </a:prstGeom>
          <a:noFill/>
          <a:ln>
            <a:noFill/>
          </a:ln>
        </p:spPr>
      </p:pic>
      <p:pic>
        <p:nvPicPr>
          <p:cNvPr descr="image.png" id="643" name="Google Shape;643;p62"/>
          <p:cNvPicPr preferRelativeResize="0"/>
          <p:nvPr/>
        </p:nvPicPr>
        <p:blipFill rotWithShape="1">
          <a:blip r:embed="rId5">
            <a:alphaModFix/>
          </a:blip>
          <a:srcRect b="0" l="0" r="0" t="0"/>
          <a:stretch/>
        </p:blipFill>
        <p:spPr>
          <a:xfrm>
            <a:off x="9159787" y="3738767"/>
            <a:ext cx="2365376" cy="3071814"/>
          </a:xfrm>
          <a:prstGeom prst="rect">
            <a:avLst/>
          </a:prstGeom>
          <a:noFill/>
          <a:ln>
            <a:noFill/>
          </a:ln>
        </p:spPr>
      </p:pic>
      <p:sp>
        <p:nvSpPr>
          <p:cNvPr id="644" name="Google Shape;644;p62"/>
          <p:cNvSpPr txBox="1"/>
          <p:nvPr/>
        </p:nvSpPr>
        <p:spPr>
          <a:xfrm>
            <a:off x="5583310" y="4573296"/>
            <a:ext cx="3427500" cy="11544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824E5E"/>
              </a:buClr>
              <a:buSzPts val="2300"/>
              <a:buFont typeface="Calibri"/>
              <a:buNone/>
            </a:pPr>
            <a:r>
              <a:rPr i="0" lang="en-US" sz="2300" u="none" cap="none" strike="noStrike">
                <a:solidFill>
                  <a:srgbClr val="7BFFFF"/>
                </a:solidFill>
                <a:latin typeface="Corbel"/>
                <a:ea typeface="Corbel"/>
                <a:cs typeface="Corbel"/>
                <a:sym typeface="Corbel"/>
              </a:rPr>
              <a:t>https://ich.unesco.org/en/examples-of-codes-of-ethics-00868</a:t>
            </a:r>
            <a:endParaRPr>
              <a:solidFill>
                <a:srgbClr val="7BFFFF"/>
              </a:solidFill>
              <a:latin typeface="Corbel"/>
              <a:ea typeface="Corbel"/>
              <a:cs typeface="Corbel"/>
              <a:sym typeface="Corbe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63"/>
          <p:cNvSpPr txBox="1"/>
          <p:nvPr>
            <p:ph type="title"/>
          </p:nvPr>
        </p:nvSpPr>
        <p:spPr>
          <a:xfrm>
            <a:off x="415599" y="752365"/>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89000"/>
              </a:lnSpc>
              <a:spcBef>
                <a:spcPts val="0"/>
              </a:spcBef>
              <a:spcAft>
                <a:spcPts val="0"/>
              </a:spcAft>
              <a:buClr>
                <a:srgbClr val="824E5E"/>
              </a:buClr>
              <a:buSzPts val="3839"/>
              <a:buFont typeface="Libre Franklin"/>
              <a:buNone/>
            </a:pPr>
            <a:r>
              <a:rPr b="1" lang="en-US" sz="4200">
                <a:solidFill>
                  <a:schemeClr val="lt1"/>
                </a:solidFill>
              </a:rPr>
              <a:t>Positive enabling feature</a:t>
            </a:r>
            <a:endParaRPr sz="4200">
              <a:solidFill>
                <a:schemeClr val="lt1"/>
              </a:solidFill>
            </a:endParaRPr>
          </a:p>
        </p:txBody>
      </p:sp>
      <p:sp>
        <p:nvSpPr>
          <p:cNvPr id="650" name="Google Shape;650;p63"/>
          <p:cNvSpPr txBox="1"/>
          <p:nvPr/>
        </p:nvSpPr>
        <p:spPr>
          <a:xfrm>
            <a:off x="3049573" y="1833617"/>
            <a:ext cx="6385500" cy="4587000"/>
          </a:xfrm>
          <a:prstGeom prst="rect">
            <a:avLst/>
          </a:prstGeom>
          <a:noFill/>
          <a:ln>
            <a:noFill/>
          </a:ln>
        </p:spPr>
        <p:txBody>
          <a:bodyPr anchorCtr="0" anchor="t" bIns="45700" lIns="45700" spcFirstLastPara="1" rIns="45700" wrap="square" tIns="45700">
            <a:spAutoFit/>
          </a:bodyPr>
          <a:lstStyle/>
          <a:p>
            <a:pPr indent="-179387" lvl="1" marL="179387" marR="0" rtl="0" algn="l">
              <a:lnSpc>
                <a:spcPct val="100000"/>
              </a:lnSpc>
              <a:spcBef>
                <a:spcPts val="0"/>
              </a:spcBef>
              <a:spcAft>
                <a:spcPts val="0"/>
              </a:spcAft>
              <a:buClr>
                <a:srgbClr val="02DEDB"/>
              </a:buClr>
              <a:buSzPts val="2800"/>
              <a:buFont typeface="Corbel"/>
              <a:buChar char="•"/>
            </a:pPr>
            <a:r>
              <a:rPr i="0" lang="en-US" sz="2800" u="none" cap="none" strike="noStrike">
                <a:solidFill>
                  <a:schemeClr val="lt1"/>
                </a:solidFill>
                <a:latin typeface="Corbel"/>
                <a:ea typeface="Corbel"/>
                <a:cs typeface="Corbel"/>
                <a:sym typeface="Corbel"/>
              </a:rPr>
              <a:t>Access according to customary practice</a:t>
            </a:r>
            <a:endParaRPr>
              <a:solidFill>
                <a:schemeClr val="lt1"/>
              </a:solidFill>
              <a:latin typeface="Corbel"/>
              <a:ea typeface="Corbel"/>
              <a:cs typeface="Corbel"/>
              <a:sym typeface="Corbel"/>
            </a:endParaRPr>
          </a:p>
          <a:p>
            <a:pPr indent="-179387" lvl="1" marL="179387" marR="0" rtl="0" algn="l">
              <a:lnSpc>
                <a:spcPct val="100000"/>
              </a:lnSpc>
              <a:spcBef>
                <a:spcPts val="600"/>
              </a:spcBef>
              <a:spcAft>
                <a:spcPts val="0"/>
              </a:spcAft>
              <a:buClr>
                <a:srgbClr val="02DEDB"/>
              </a:buClr>
              <a:buSzPts val="2800"/>
              <a:buFont typeface="Corbel"/>
              <a:buChar char="•"/>
            </a:pPr>
            <a:r>
              <a:rPr i="0" lang="en-US" sz="2800" u="none" cap="none" strike="noStrike">
                <a:solidFill>
                  <a:schemeClr val="lt1"/>
                </a:solidFill>
                <a:latin typeface="Corbel"/>
                <a:ea typeface="Corbel"/>
                <a:cs typeface="Corbel"/>
                <a:sym typeface="Corbel"/>
              </a:rPr>
              <a:t>Ownership and pride</a:t>
            </a:r>
            <a:endParaRPr>
              <a:solidFill>
                <a:schemeClr val="lt1"/>
              </a:solidFill>
              <a:latin typeface="Corbel"/>
              <a:ea typeface="Corbel"/>
              <a:cs typeface="Corbel"/>
              <a:sym typeface="Corbel"/>
            </a:endParaRPr>
          </a:p>
          <a:p>
            <a:pPr indent="-179387" lvl="1" marL="179387" marR="0" rtl="0" algn="l">
              <a:lnSpc>
                <a:spcPct val="100000"/>
              </a:lnSpc>
              <a:spcBef>
                <a:spcPts val="600"/>
              </a:spcBef>
              <a:spcAft>
                <a:spcPts val="0"/>
              </a:spcAft>
              <a:buClr>
                <a:srgbClr val="02DEDB"/>
              </a:buClr>
              <a:buSzPts val="2800"/>
              <a:buFont typeface="Corbel"/>
              <a:buChar char="•"/>
            </a:pPr>
            <a:r>
              <a:rPr i="0" lang="en-US" sz="2800" u="none" cap="none" strike="noStrike">
                <a:solidFill>
                  <a:schemeClr val="lt1"/>
                </a:solidFill>
                <a:latin typeface="Corbel"/>
                <a:ea typeface="Corbel"/>
                <a:cs typeface="Corbel"/>
                <a:sym typeface="Corbel"/>
              </a:rPr>
              <a:t>Revitalisation</a:t>
            </a:r>
            <a:endParaRPr>
              <a:solidFill>
                <a:schemeClr val="lt1"/>
              </a:solidFill>
              <a:latin typeface="Corbel"/>
              <a:ea typeface="Corbel"/>
              <a:cs typeface="Corbel"/>
              <a:sym typeface="Corbel"/>
            </a:endParaRPr>
          </a:p>
          <a:p>
            <a:pPr indent="-179387" lvl="1" marL="179387" marR="0" rtl="0" algn="l">
              <a:lnSpc>
                <a:spcPct val="100000"/>
              </a:lnSpc>
              <a:spcBef>
                <a:spcPts val="600"/>
              </a:spcBef>
              <a:spcAft>
                <a:spcPts val="0"/>
              </a:spcAft>
              <a:buClr>
                <a:srgbClr val="02DEDB"/>
              </a:buClr>
              <a:buSzPts val="2800"/>
              <a:buFont typeface="Corbel"/>
              <a:buChar char="•"/>
            </a:pPr>
            <a:r>
              <a:rPr i="0" lang="en-US" sz="2800" u="none" cap="none" strike="noStrike">
                <a:solidFill>
                  <a:schemeClr val="lt1"/>
                </a:solidFill>
                <a:latin typeface="Corbel"/>
                <a:ea typeface="Corbel"/>
                <a:cs typeface="Corbel"/>
                <a:sym typeface="Corbel"/>
              </a:rPr>
              <a:t>Awareness raising</a:t>
            </a:r>
            <a:endParaRPr>
              <a:solidFill>
                <a:schemeClr val="lt1"/>
              </a:solidFill>
              <a:latin typeface="Corbel"/>
              <a:ea typeface="Corbel"/>
              <a:cs typeface="Corbel"/>
              <a:sym typeface="Corbel"/>
            </a:endParaRPr>
          </a:p>
          <a:p>
            <a:pPr indent="-179387" lvl="1" marL="179387" marR="0" rtl="0" algn="l">
              <a:lnSpc>
                <a:spcPct val="100000"/>
              </a:lnSpc>
              <a:spcBef>
                <a:spcPts val="600"/>
              </a:spcBef>
              <a:spcAft>
                <a:spcPts val="0"/>
              </a:spcAft>
              <a:buClr>
                <a:srgbClr val="02DEDB"/>
              </a:buClr>
              <a:buSzPts val="2800"/>
              <a:buFont typeface="Corbel"/>
              <a:buChar char="•"/>
            </a:pPr>
            <a:r>
              <a:rPr i="0" lang="en-US" sz="2800" u="none" cap="none" strike="noStrike">
                <a:solidFill>
                  <a:schemeClr val="lt1"/>
                </a:solidFill>
                <a:latin typeface="Corbel"/>
                <a:ea typeface="Corbel"/>
                <a:cs typeface="Corbel"/>
                <a:sym typeface="Corbel"/>
              </a:rPr>
              <a:t>Educational use</a:t>
            </a:r>
            <a:endParaRPr>
              <a:solidFill>
                <a:schemeClr val="lt1"/>
              </a:solidFill>
              <a:latin typeface="Corbel"/>
              <a:ea typeface="Corbel"/>
              <a:cs typeface="Corbel"/>
              <a:sym typeface="Corbel"/>
            </a:endParaRPr>
          </a:p>
          <a:p>
            <a:pPr indent="-179387" lvl="1" marL="179387" marR="0" rtl="0" algn="l">
              <a:lnSpc>
                <a:spcPct val="100000"/>
              </a:lnSpc>
              <a:spcBef>
                <a:spcPts val="600"/>
              </a:spcBef>
              <a:spcAft>
                <a:spcPts val="0"/>
              </a:spcAft>
              <a:buClr>
                <a:srgbClr val="02DEDB"/>
              </a:buClr>
              <a:buSzPts val="2800"/>
              <a:buFont typeface="Corbel"/>
              <a:buChar char="•"/>
            </a:pPr>
            <a:r>
              <a:rPr i="0" lang="en-US" sz="2800" u="none" cap="none" strike="noStrike">
                <a:solidFill>
                  <a:schemeClr val="lt1"/>
                </a:solidFill>
                <a:latin typeface="Corbel"/>
                <a:ea typeface="Corbel"/>
                <a:cs typeface="Corbel"/>
                <a:sym typeface="Corbel"/>
              </a:rPr>
              <a:t>Research</a:t>
            </a:r>
            <a:endParaRPr>
              <a:solidFill>
                <a:schemeClr val="lt1"/>
              </a:solidFill>
              <a:latin typeface="Corbel"/>
              <a:ea typeface="Corbel"/>
              <a:cs typeface="Corbel"/>
              <a:sym typeface="Corbel"/>
            </a:endParaRPr>
          </a:p>
          <a:p>
            <a:pPr indent="-179387" lvl="1" marL="179387" marR="0" rtl="0" algn="l">
              <a:lnSpc>
                <a:spcPct val="100000"/>
              </a:lnSpc>
              <a:spcBef>
                <a:spcPts val="600"/>
              </a:spcBef>
              <a:spcAft>
                <a:spcPts val="0"/>
              </a:spcAft>
              <a:buClr>
                <a:srgbClr val="02DEDB"/>
              </a:buClr>
              <a:buSzPts val="2800"/>
              <a:buFont typeface="Corbel"/>
              <a:buChar char="•"/>
            </a:pPr>
            <a:r>
              <a:rPr i="0" lang="en-US" sz="2800" u="none" cap="none" strike="noStrike">
                <a:solidFill>
                  <a:schemeClr val="lt1"/>
                </a:solidFill>
                <a:latin typeface="Corbel"/>
                <a:ea typeface="Corbel"/>
                <a:cs typeface="Corbel"/>
                <a:sym typeface="Corbel"/>
              </a:rPr>
              <a:t>Respect and recognition</a:t>
            </a:r>
            <a:endParaRPr>
              <a:solidFill>
                <a:schemeClr val="lt1"/>
              </a:solidFill>
              <a:latin typeface="Corbel"/>
              <a:ea typeface="Corbel"/>
              <a:cs typeface="Corbel"/>
              <a:sym typeface="Corbel"/>
            </a:endParaRPr>
          </a:p>
          <a:p>
            <a:pPr indent="-179387" lvl="1" marL="179387" marR="0" rtl="0" algn="l">
              <a:lnSpc>
                <a:spcPct val="100000"/>
              </a:lnSpc>
              <a:spcBef>
                <a:spcPts val="600"/>
              </a:spcBef>
              <a:spcAft>
                <a:spcPts val="0"/>
              </a:spcAft>
              <a:buClr>
                <a:srgbClr val="02DEDB"/>
              </a:buClr>
              <a:buSzPts val="2800"/>
              <a:buFont typeface="Corbel"/>
              <a:buChar char="•"/>
            </a:pPr>
            <a:r>
              <a:rPr i="0" lang="en-US" sz="2800" u="none" cap="none" strike="noStrike">
                <a:solidFill>
                  <a:schemeClr val="lt1"/>
                </a:solidFill>
                <a:latin typeface="Corbel"/>
                <a:ea typeface="Corbel"/>
                <a:cs typeface="Corbel"/>
                <a:sym typeface="Corbel"/>
              </a:rPr>
              <a:t>Nomination of ICH elements</a:t>
            </a:r>
            <a:endParaRPr>
              <a:solidFill>
                <a:schemeClr val="lt1"/>
              </a:solidFill>
              <a:latin typeface="Corbel"/>
              <a:ea typeface="Corbel"/>
              <a:cs typeface="Corbel"/>
              <a:sym typeface="Corbel"/>
            </a:endParaRPr>
          </a:p>
          <a:p>
            <a:pPr indent="-1587" lvl="0" marL="179387" marR="0" rtl="0" algn="l">
              <a:lnSpc>
                <a:spcPct val="100000"/>
              </a:lnSpc>
              <a:spcBef>
                <a:spcPts val="600"/>
              </a:spcBef>
              <a:spcAft>
                <a:spcPts val="0"/>
              </a:spcAft>
              <a:buClr>
                <a:srgbClr val="000000"/>
              </a:buClr>
              <a:buSzPts val="2800"/>
              <a:buFont typeface="Arial"/>
              <a:buNone/>
            </a:pPr>
            <a:r>
              <a:t/>
            </a:r>
            <a:endParaRPr i="0" sz="2800" u="none" cap="none" strike="noStrike">
              <a:solidFill>
                <a:schemeClr val="lt1"/>
              </a:solidFill>
              <a:latin typeface="Corbel"/>
              <a:ea typeface="Corbel"/>
              <a:cs typeface="Corbel"/>
              <a:sym typeface="Corbel"/>
            </a:endParaRPr>
          </a:p>
        </p:txBody>
      </p:sp>
      <p:pic>
        <p:nvPicPr>
          <p:cNvPr id="651" name="Google Shape;651;p63"/>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64"/>
          <p:cNvSpPr txBox="1"/>
          <p:nvPr/>
        </p:nvSpPr>
        <p:spPr>
          <a:xfrm>
            <a:off x="665033" y="402392"/>
            <a:ext cx="3579900" cy="1814100"/>
          </a:xfrm>
          <a:prstGeom prst="rect">
            <a:avLst/>
          </a:prstGeom>
          <a:noFill/>
          <a:ln>
            <a:noFill/>
          </a:ln>
        </p:spPr>
        <p:txBody>
          <a:bodyPr anchorCtr="0" anchor="t" bIns="45700" lIns="45700" spcFirstLastPara="1" rIns="45700" wrap="square" tIns="45700">
            <a:normAutofit/>
          </a:bodyPr>
          <a:lstStyle/>
          <a:p>
            <a:pPr indent="0" lvl="0" marL="0" marR="0" rtl="0" algn="l">
              <a:lnSpc>
                <a:spcPct val="100000"/>
              </a:lnSpc>
              <a:spcBef>
                <a:spcPts val="0"/>
              </a:spcBef>
              <a:spcAft>
                <a:spcPts val="0"/>
              </a:spcAft>
              <a:buClr>
                <a:srgbClr val="824E5E"/>
              </a:buClr>
              <a:buSzPts val="3680"/>
              <a:buFont typeface="Helvetica Neue"/>
              <a:buNone/>
            </a:pPr>
            <a:r>
              <a:rPr b="1" i="0" lang="en-US" sz="4200" u="none" cap="none" strike="noStrike">
                <a:solidFill>
                  <a:schemeClr val="lt1"/>
                </a:solidFill>
                <a:latin typeface="Corbel"/>
                <a:ea typeface="Corbel"/>
                <a:cs typeface="Corbel"/>
                <a:sym typeface="Corbel"/>
              </a:rPr>
              <a:t>Сommunity Protocol</a:t>
            </a:r>
            <a:endParaRPr b="1" sz="4200">
              <a:solidFill>
                <a:schemeClr val="lt1"/>
              </a:solidFill>
              <a:latin typeface="Corbel"/>
              <a:ea typeface="Corbel"/>
              <a:cs typeface="Corbel"/>
              <a:sym typeface="Corbel"/>
            </a:endParaRPr>
          </a:p>
        </p:txBody>
      </p:sp>
      <p:pic>
        <p:nvPicPr>
          <p:cNvPr descr="Изображение" id="657" name="Google Shape;657;p64"/>
          <p:cNvPicPr preferRelativeResize="0"/>
          <p:nvPr/>
        </p:nvPicPr>
        <p:blipFill rotWithShape="1">
          <a:blip r:embed="rId3">
            <a:alphaModFix/>
          </a:blip>
          <a:srcRect b="0" l="0" r="0" t="0"/>
          <a:stretch/>
        </p:blipFill>
        <p:spPr>
          <a:xfrm>
            <a:off x="203900" y="1916825"/>
            <a:ext cx="5105400" cy="3400200"/>
          </a:xfrm>
          <a:prstGeom prst="rect">
            <a:avLst/>
          </a:prstGeom>
          <a:noFill/>
          <a:ln>
            <a:noFill/>
          </a:ln>
        </p:spPr>
      </p:pic>
      <p:sp>
        <p:nvSpPr>
          <p:cNvPr id="658" name="Google Shape;658;p64"/>
          <p:cNvSpPr txBox="1"/>
          <p:nvPr/>
        </p:nvSpPr>
        <p:spPr>
          <a:xfrm>
            <a:off x="415505" y="5112136"/>
            <a:ext cx="4078800" cy="1647900"/>
          </a:xfrm>
          <a:prstGeom prst="rect">
            <a:avLst/>
          </a:prstGeom>
          <a:noFill/>
          <a:ln>
            <a:noFill/>
          </a:ln>
        </p:spPr>
        <p:txBody>
          <a:bodyPr anchorCtr="0" anchor="t" bIns="45700" lIns="45700" spcFirstLastPara="1" rIns="45700" wrap="square" tIns="45700">
            <a:normAutofit/>
          </a:bodyPr>
          <a:lstStyle/>
          <a:p>
            <a:pPr indent="0" lvl="0" marL="0" marR="0" rtl="0" algn="l">
              <a:lnSpc>
                <a:spcPct val="84000"/>
              </a:lnSpc>
              <a:spcBef>
                <a:spcPts val="0"/>
              </a:spcBef>
              <a:spcAft>
                <a:spcPts val="0"/>
              </a:spcAft>
              <a:buClr>
                <a:srgbClr val="4A2318"/>
              </a:buClr>
              <a:buSzPts val="1600"/>
              <a:buFont typeface="Libre Franklin"/>
              <a:buNone/>
            </a:pPr>
            <a:r>
              <a:rPr i="0" lang="en-US" sz="1600" u="none" cap="none" strike="noStrike">
                <a:solidFill>
                  <a:schemeClr val="lt1"/>
                </a:solidFill>
                <a:latin typeface="Corbel"/>
                <a:ea typeface="Corbel"/>
                <a:cs typeface="Corbel"/>
                <a:sym typeface="Corbel"/>
              </a:rPr>
              <a:t>Jurauski</a:t>
            </a:r>
            <a:r>
              <a:rPr i="0" lang="en-US" sz="4200" u="none" cap="none" strike="noStrike">
                <a:solidFill>
                  <a:schemeClr val="lt1"/>
                </a:solidFill>
                <a:latin typeface="Corbel"/>
                <a:ea typeface="Corbel"/>
                <a:cs typeface="Corbel"/>
                <a:sym typeface="Corbel"/>
              </a:rPr>
              <a:t> </a:t>
            </a:r>
            <a:r>
              <a:rPr i="0" lang="en-US" sz="1600" u="none" cap="none" strike="noStrike">
                <a:solidFill>
                  <a:schemeClr val="lt1"/>
                </a:solidFill>
                <a:latin typeface="Corbel"/>
                <a:ea typeface="Corbel"/>
                <a:cs typeface="Corbel"/>
                <a:sym typeface="Corbel"/>
              </a:rPr>
              <a:t>Karahod rite,</a:t>
            </a:r>
            <a:endParaRPr i="0" sz="1600" u="none" cap="none" strike="noStrike">
              <a:solidFill>
                <a:schemeClr val="lt1"/>
              </a:solidFill>
              <a:latin typeface="Corbel"/>
              <a:ea typeface="Corbel"/>
              <a:cs typeface="Corbel"/>
              <a:sym typeface="Corbel"/>
            </a:endParaRPr>
          </a:p>
          <a:p>
            <a:pPr indent="0" lvl="0" marL="0" marR="0" rtl="0" algn="l">
              <a:lnSpc>
                <a:spcPct val="84000"/>
              </a:lnSpc>
              <a:spcBef>
                <a:spcPts val="0"/>
              </a:spcBef>
              <a:spcAft>
                <a:spcPts val="0"/>
              </a:spcAft>
              <a:buClr>
                <a:srgbClr val="4A2318"/>
              </a:buClr>
              <a:buSzPts val="1600"/>
              <a:buFont typeface="Libre Franklin"/>
              <a:buNone/>
            </a:pPr>
            <a:r>
              <a:rPr i="0" lang="en-US" sz="1600" u="none" cap="none" strike="noStrike">
                <a:solidFill>
                  <a:schemeClr val="lt1"/>
                </a:solidFill>
                <a:latin typeface="Corbel"/>
                <a:ea typeface="Corbel"/>
                <a:cs typeface="Corbel"/>
                <a:sym typeface="Corbel"/>
              </a:rPr>
              <a:t>Gomel region, Pahost village, Belarus</a:t>
            </a:r>
            <a:endParaRPr>
              <a:solidFill>
                <a:schemeClr val="lt1"/>
              </a:solidFill>
              <a:latin typeface="Corbel"/>
              <a:ea typeface="Corbel"/>
              <a:cs typeface="Corbel"/>
              <a:sym typeface="Corbel"/>
            </a:endParaRPr>
          </a:p>
        </p:txBody>
      </p:sp>
      <p:sp>
        <p:nvSpPr>
          <p:cNvPr id="659" name="Google Shape;659;p64"/>
          <p:cNvSpPr txBox="1"/>
          <p:nvPr>
            <p:ph idx="1" type="body"/>
          </p:nvPr>
        </p:nvSpPr>
        <p:spPr>
          <a:xfrm>
            <a:off x="5528390" y="378624"/>
            <a:ext cx="6330900" cy="632550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B24A3B"/>
              </a:buClr>
              <a:buSzPts val="2300"/>
              <a:buFont typeface="Helvetica Neue"/>
              <a:buNone/>
            </a:pPr>
            <a:r>
              <a:rPr b="1" lang="en-US" sz="2300">
                <a:solidFill>
                  <a:schemeClr val="lt1"/>
                </a:solidFill>
              </a:rPr>
              <a:t>WHY THE COMMUNITY PROTOCOLS BEING DEVELOPED?</a:t>
            </a:r>
            <a:endParaRPr>
              <a:solidFill>
                <a:schemeClr val="lt1"/>
              </a:solidFill>
            </a:endParaRPr>
          </a:p>
          <a:p>
            <a:pPr indent="0" lvl="0" marL="0" rtl="0" algn="l">
              <a:lnSpc>
                <a:spcPct val="100000"/>
              </a:lnSpc>
              <a:spcBef>
                <a:spcPts val="0"/>
              </a:spcBef>
              <a:spcAft>
                <a:spcPts val="0"/>
              </a:spcAft>
              <a:buClr>
                <a:srgbClr val="000000"/>
              </a:buClr>
              <a:buSzPts val="2300"/>
              <a:buFont typeface="Helvetica Neue"/>
              <a:buNone/>
            </a:pPr>
            <a:r>
              <a:t/>
            </a:r>
            <a:endParaRPr b="1" sz="2300">
              <a:solidFill>
                <a:schemeClr val="lt1"/>
              </a:solidFill>
            </a:endParaRPr>
          </a:p>
          <a:p>
            <a:pPr indent="0" lvl="0" marL="0" rtl="0" algn="l">
              <a:lnSpc>
                <a:spcPct val="100000"/>
              </a:lnSpc>
              <a:spcBef>
                <a:spcPts val="0"/>
              </a:spcBef>
              <a:spcAft>
                <a:spcPts val="0"/>
              </a:spcAft>
              <a:buClr>
                <a:srgbClr val="000000"/>
              </a:buClr>
              <a:buSzPts val="2300"/>
              <a:buFont typeface="Helvetica Neue"/>
              <a:buNone/>
            </a:pPr>
            <a:r>
              <a:t/>
            </a:r>
            <a:endParaRPr b="1" sz="2300">
              <a:solidFill>
                <a:schemeClr val="lt1"/>
              </a:solidFill>
            </a:endParaRPr>
          </a:p>
          <a:p>
            <a:pPr indent="0" lvl="0" marL="0" rtl="0" algn="l">
              <a:lnSpc>
                <a:spcPct val="100000"/>
              </a:lnSpc>
              <a:spcBef>
                <a:spcPts val="0"/>
              </a:spcBef>
              <a:spcAft>
                <a:spcPts val="0"/>
              </a:spcAft>
              <a:buClr>
                <a:srgbClr val="137271"/>
              </a:buClr>
              <a:buSzPts val="2200"/>
              <a:buFont typeface="Helvetica Neue"/>
              <a:buNone/>
            </a:pPr>
            <a:r>
              <a:rPr lang="en-US" sz="2200">
                <a:solidFill>
                  <a:schemeClr val="lt1"/>
                </a:solidFill>
              </a:rPr>
              <a:t>COMMUNITY PROTOCOL is the rules and procedures governing behavior between community members and other (external) parti</a:t>
            </a:r>
            <a:r>
              <a:rPr lang="en-US">
                <a:solidFill>
                  <a:schemeClr val="lt1"/>
                </a:solidFill>
              </a:rPr>
              <a:t>es</a:t>
            </a:r>
            <a:r>
              <a:rPr b="1" lang="en-US" sz="1900">
                <a:solidFill>
                  <a:schemeClr val="lt1"/>
                </a:solidFill>
              </a:rPr>
              <a:t>.</a:t>
            </a:r>
            <a:endParaRPr>
              <a:solidFill>
                <a:schemeClr val="lt1"/>
              </a:solidFill>
            </a:endParaRPr>
          </a:p>
          <a:p>
            <a:pPr indent="0" lvl="0" marL="0" rtl="0" algn="l">
              <a:lnSpc>
                <a:spcPct val="100000"/>
              </a:lnSpc>
              <a:spcBef>
                <a:spcPts val="0"/>
              </a:spcBef>
              <a:spcAft>
                <a:spcPts val="0"/>
              </a:spcAft>
              <a:buClr>
                <a:srgbClr val="000000"/>
              </a:buClr>
              <a:buSzPts val="1900"/>
              <a:buFont typeface="Helvetica Neue"/>
              <a:buNone/>
            </a:pPr>
            <a:r>
              <a:t/>
            </a:r>
            <a:endParaRPr b="1" sz="1900">
              <a:solidFill>
                <a:schemeClr val="lt1"/>
              </a:solidFill>
            </a:endParaRPr>
          </a:p>
          <a:p>
            <a:pPr indent="0" lvl="0" marL="0" rtl="0" algn="l">
              <a:lnSpc>
                <a:spcPct val="100000"/>
              </a:lnSpc>
              <a:spcBef>
                <a:spcPts val="1200"/>
              </a:spcBef>
              <a:spcAft>
                <a:spcPts val="0"/>
              </a:spcAft>
              <a:buClr>
                <a:srgbClr val="000000"/>
              </a:buClr>
              <a:buSzPts val="2100"/>
              <a:buFont typeface="Helvetica Neue"/>
              <a:buNone/>
            </a:pPr>
            <a:r>
              <a:rPr b="1" lang="en-US" sz="2100">
                <a:solidFill>
                  <a:schemeClr val="lt1"/>
                </a:solidFill>
              </a:rPr>
              <a:t>They form a vital part of customary law and are codified in various ways, such as oral tradition, folklore, social practices and traditional knowledge.</a:t>
            </a:r>
            <a:endParaRPr>
              <a:solidFill>
                <a:schemeClr val="lt1"/>
              </a:solidFill>
            </a:endParaRPr>
          </a:p>
          <a:p>
            <a:pPr indent="0" lvl="0" marL="0" rtl="0" algn="l">
              <a:lnSpc>
                <a:spcPct val="100000"/>
              </a:lnSpc>
              <a:spcBef>
                <a:spcPts val="1200"/>
              </a:spcBef>
              <a:spcAft>
                <a:spcPts val="0"/>
              </a:spcAft>
              <a:buClr>
                <a:srgbClr val="000000"/>
              </a:buClr>
              <a:buSzPts val="2100"/>
              <a:buFont typeface="Helvetica Neue"/>
              <a:buNone/>
            </a:pPr>
            <a:r>
              <a:rPr b="1" lang="en-US" sz="2100">
                <a:solidFill>
                  <a:schemeClr val="lt1"/>
                </a:solidFill>
              </a:rPr>
              <a:t>Communication is bottom-up: from bearers to other parties. The protocol ensures respect for community members and protects their rights.</a:t>
            </a:r>
            <a:endParaRPr>
              <a:solidFill>
                <a:schemeClr val="lt1"/>
              </a:solidFill>
            </a:endParaRPr>
          </a:p>
        </p:txBody>
      </p:sp>
      <p:pic>
        <p:nvPicPr>
          <p:cNvPr id="660" name="Google Shape;660;p64"/>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65"/>
          <p:cNvSpPr txBox="1"/>
          <p:nvPr>
            <p:ph type="title"/>
          </p:nvPr>
        </p:nvSpPr>
        <p:spPr>
          <a:xfrm>
            <a:off x="391776" y="1860680"/>
            <a:ext cx="4655700" cy="313650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137271"/>
              </a:buClr>
              <a:buSzPts val="3200"/>
              <a:buFont typeface="Helvetica Neue"/>
              <a:buNone/>
            </a:pPr>
            <a:r>
              <a:rPr lang="en-US">
                <a:solidFill>
                  <a:schemeClr val="lt1"/>
                </a:solidFill>
              </a:rPr>
              <a:t>COMMUNITY PROTOCOL</a:t>
            </a:r>
            <a:r>
              <a:rPr b="1" lang="en-US" sz="3220">
                <a:solidFill>
                  <a:schemeClr val="lt1"/>
                </a:solidFill>
              </a:rPr>
              <a:t> </a:t>
            </a:r>
            <a:endParaRPr>
              <a:solidFill>
                <a:schemeClr val="lt1"/>
              </a:solidFill>
            </a:endParaRPr>
          </a:p>
          <a:p>
            <a:pPr indent="0" lvl="0" marL="0" rtl="0" algn="l">
              <a:lnSpc>
                <a:spcPct val="100000"/>
              </a:lnSpc>
              <a:spcBef>
                <a:spcPts val="500"/>
              </a:spcBef>
              <a:spcAft>
                <a:spcPts val="0"/>
              </a:spcAft>
              <a:buClr>
                <a:srgbClr val="B24A3B"/>
              </a:buClr>
              <a:buSzPts val="3220"/>
              <a:buFont typeface="Helvetica Neue"/>
              <a:buNone/>
            </a:pPr>
            <a:r>
              <a:rPr b="1" lang="en-US" sz="3220">
                <a:solidFill>
                  <a:srgbClr val="02DEDB"/>
                </a:solidFill>
              </a:rPr>
              <a:t>IS USED TO PROTECT COMMUNITY MEMBERS' RIGHTS</a:t>
            </a:r>
            <a:endParaRPr>
              <a:solidFill>
                <a:srgbClr val="02DEDB"/>
              </a:solidFill>
            </a:endParaRPr>
          </a:p>
        </p:txBody>
      </p:sp>
      <p:pic>
        <p:nvPicPr>
          <p:cNvPr descr="Изображение" id="666" name="Google Shape;666;p65"/>
          <p:cNvPicPr preferRelativeResize="0"/>
          <p:nvPr/>
        </p:nvPicPr>
        <p:blipFill rotWithShape="1">
          <a:blip r:embed="rId3">
            <a:alphaModFix/>
          </a:blip>
          <a:srcRect b="0" l="0" r="0" t="0"/>
          <a:stretch/>
        </p:blipFill>
        <p:spPr>
          <a:xfrm>
            <a:off x="5460731" y="0"/>
            <a:ext cx="6858001" cy="685800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66"/>
          <p:cNvSpPr txBox="1"/>
          <p:nvPr>
            <p:ph type="title"/>
          </p:nvPr>
        </p:nvSpPr>
        <p:spPr>
          <a:xfrm>
            <a:off x="723900" y="685800"/>
            <a:ext cx="4328534" cy="2157884"/>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137271"/>
              </a:buClr>
              <a:buSzPts val="3700"/>
              <a:buFont typeface="Helvetica Neue"/>
              <a:buNone/>
            </a:pPr>
            <a:r>
              <a:rPr b="1" lang="en-US">
                <a:solidFill>
                  <a:schemeClr val="lt1"/>
                </a:solidFill>
              </a:rPr>
              <a:t>COMMUNITY PROTOCOL: </a:t>
            </a:r>
            <a:endParaRPr b="1">
              <a:solidFill>
                <a:schemeClr val="lt1"/>
              </a:solidFill>
            </a:endParaRPr>
          </a:p>
          <a:p>
            <a:pPr indent="0" lvl="0" marL="0" rtl="0" algn="l">
              <a:lnSpc>
                <a:spcPct val="100000"/>
              </a:lnSpc>
              <a:spcBef>
                <a:spcPts val="600"/>
              </a:spcBef>
              <a:spcAft>
                <a:spcPts val="0"/>
              </a:spcAft>
              <a:buClr>
                <a:srgbClr val="137271"/>
              </a:buClr>
              <a:buSzPts val="3700"/>
              <a:buFont typeface="Helvetica Neue"/>
              <a:buNone/>
            </a:pPr>
            <a:r>
              <a:rPr b="1" lang="en-US">
                <a:solidFill>
                  <a:schemeClr val="lt1"/>
                </a:solidFill>
              </a:rPr>
              <a:t>main principles</a:t>
            </a:r>
            <a:r>
              <a:rPr b="1" lang="en-US" sz="3709">
                <a:solidFill>
                  <a:schemeClr val="lt1"/>
                </a:solidFill>
              </a:rPr>
              <a:t> </a:t>
            </a:r>
            <a:r>
              <a:rPr b="1" lang="en-US" sz="3709">
                <a:solidFill>
                  <a:srgbClr val="FF4342"/>
                </a:solidFill>
              </a:rPr>
              <a:t>(1)</a:t>
            </a:r>
            <a:endParaRPr b="1">
              <a:solidFill>
                <a:srgbClr val="FF4342"/>
              </a:solidFill>
            </a:endParaRPr>
          </a:p>
        </p:txBody>
      </p:sp>
      <p:sp>
        <p:nvSpPr>
          <p:cNvPr id="672" name="Google Shape;672;p66"/>
          <p:cNvSpPr txBox="1"/>
          <p:nvPr>
            <p:ph idx="1" type="body"/>
          </p:nvPr>
        </p:nvSpPr>
        <p:spPr>
          <a:xfrm>
            <a:off x="4880871" y="478927"/>
            <a:ext cx="7061400" cy="621390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137271"/>
              </a:buClr>
              <a:buSzPts val="2000"/>
              <a:buFont typeface="Helvetica Neue"/>
              <a:buNone/>
            </a:pPr>
            <a:r>
              <a:rPr b="1" lang="en-US">
                <a:solidFill>
                  <a:srgbClr val="02DEDB"/>
                </a:solidFill>
              </a:rPr>
              <a:t>Identity, diversity and locality</a:t>
            </a:r>
            <a:endParaRPr>
              <a:solidFill>
                <a:srgbClr val="02DEDB"/>
              </a:solidFill>
            </a:endParaRPr>
          </a:p>
          <a:p>
            <a:pPr indent="0" lvl="0" marL="0" rtl="0" algn="l">
              <a:lnSpc>
                <a:spcPct val="100000"/>
              </a:lnSpc>
              <a:spcBef>
                <a:spcPts val="1200"/>
              </a:spcBef>
              <a:spcAft>
                <a:spcPts val="0"/>
              </a:spcAft>
              <a:buClr>
                <a:srgbClr val="000000"/>
              </a:buClr>
              <a:buSzPts val="2000"/>
              <a:buFont typeface="Helvetica Neue"/>
              <a:buNone/>
            </a:pPr>
            <a:r>
              <a:rPr lang="en-US">
                <a:solidFill>
                  <a:schemeClr val="lt1"/>
                </a:solidFill>
              </a:rPr>
              <a:t>Community protocols are developed for each community individually. Reflect local characteristics and values.</a:t>
            </a:r>
            <a:endParaRPr>
              <a:solidFill>
                <a:schemeClr val="lt1"/>
              </a:solidFill>
            </a:endParaRPr>
          </a:p>
          <a:p>
            <a:pPr indent="0" lvl="0" marL="0" rtl="0" algn="l">
              <a:lnSpc>
                <a:spcPct val="100000"/>
              </a:lnSpc>
              <a:spcBef>
                <a:spcPts val="1200"/>
              </a:spcBef>
              <a:spcAft>
                <a:spcPts val="0"/>
              </a:spcAft>
              <a:buClr>
                <a:srgbClr val="137271"/>
              </a:buClr>
              <a:buSzPts val="2000"/>
              <a:buFont typeface="Helvetica Neue"/>
              <a:buNone/>
            </a:pPr>
            <a:r>
              <a:rPr b="1" lang="en-US">
                <a:solidFill>
                  <a:srgbClr val="02DEDB"/>
                </a:solidFill>
              </a:rPr>
              <a:t>Respect and recognition</a:t>
            </a:r>
            <a:endParaRPr>
              <a:solidFill>
                <a:srgbClr val="02DEDB"/>
              </a:solidFill>
            </a:endParaRPr>
          </a:p>
          <a:p>
            <a:pPr indent="0" lvl="0" marL="0" rtl="0" algn="l">
              <a:lnSpc>
                <a:spcPct val="100000"/>
              </a:lnSpc>
              <a:spcBef>
                <a:spcPts val="1200"/>
              </a:spcBef>
              <a:spcAft>
                <a:spcPts val="0"/>
              </a:spcAft>
              <a:buClr>
                <a:srgbClr val="000000"/>
              </a:buClr>
              <a:buSzPts val="2000"/>
              <a:buFont typeface="Helvetica Neue"/>
              <a:buNone/>
            </a:pPr>
            <a:r>
              <a:rPr lang="en-US">
                <a:solidFill>
                  <a:schemeClr val="lt1"/>
                </a:solidFill>
              </a:rPr>
              <a:t>In their protocols, communities ensure that others respect their rights to natural resources and traditional territories; their knowledge and customs, customary law, way of life, culture and values are respected</a:t>
            </a:r>
            <a:endParaRPr>
              <a:solidFill>
                <a:schemeClr val="lt1"/>
              </a:solidFill>
            </a:endParaRPr>
          </a:p>
          <a:p>
            <a:pPr indent="0" lvl="0" marL="0" rtl="0" algn="l">
              <a:lnSpc>
                <a:spcPct val="100000"/>
              </a:lnSpc>
              <a:spcBef>
                <a:spcPts val="1200"/>
              </a:spcBef>
              <a:spcAft>
                <a:spcPts val="0"/>
              </a:spcAft>
              <a:buClr>
                <a:srgbClr val="137271"/>
              </a:buClr>
              <a:buSzPts val="2000"/>
              <a:buFont typeface="Helvetica Neue"/>
              <a:buNone/>
            </a:pPr>
            <a:r>
              <a:rPr b="1" lang="en-US" sz="2000">
                <a:solidFill>
                  <a:srgbClr val="02DEDB"/>
                </a:solidFill>
              </a:rPr>
              <a:t>Full and effective participation</a:t>
            </a:r>
            <a:r>
              <a:rPr lang="en-US" sz="2000">
                <a:solidFill>
                  <a:schemeClr val="lt1"/>
                </a:solidFill>
              </a:rPr>
              <a:t> in the development and implementation of the community protocol involves the inclusion of the broader community in the decision-making process. </a:t>
            </a:r>
            <a:endParaRPr sz="2000">
              <a:solidFill>
                <a:schemeClr val="lt1"/>
              </a:solidFill>
            </a:endParaRPr>
          </a:p>
          <a:p>
            <a:pPr indent="0" lvl="0" marL="0" rtl="0" algn="l">
              <a:lnSpc>
                <a:spcPct val="100000"/>
              </a:lnSpc>
              <a:spcBef>
                <a:spcPts val="1200"/>
              </a:spcBef>
              <a:spcAft>
                <a:spcPts val="0"/>
              </a:spcAft>
              <a:buClr>
                <a:srgbClr val="000000"/>
              </a:buClr>
              <a:buSzPts val="2000"/>
              <a:buFont typeface="Helvetica Neue"/>
              <a:buNone/>
            </a:pPr>
            <a:r>
              <a:rPr lang="en-US" sz="2000">
                <a:solidFill>
                  <a:schemeClr val="lt1"/>
                </a:solidFill>
              </a:rPr>
              <a:t>Full and effective participation also reflects the principle of procedural fairness associated with processes such as prior informed consent. Taking part fully and effective participation leads to empowerment.</a:t>
            </a:r>
            <a:endParaRPr sz="2000">
              <a:solidFill>
                <a:schemeClr val="lt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67"/>
          <p:cNvSpPr txBox="1"/>
          <p:nvPr>
            <p:ph type="title"/>
          </p:nvPr>
        </p:nvSpPr>
        <p:spPr>
          <a:xfrm>
            <a:off x="723900" y="762000"/>
            <a:ext cx="4328400" cy="215790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137271"/>
              </a:buClr>
              <a:buSzPts val="3700"/>
              <a:buFont typeface="Helvetica Neue"/>
              <a:buNone/>
            </a:pPr>
            <a:r>
              <a:rPr b="1" lang="en-US">
                <a:solidFill>
                  <a:schemeClr val="lt1"/>
                </a:solidFill>
              </a:rPr>
              <a:t>COMMUNITY PROTOCOL: </a:t>
            </a:r>
            <a:endParaRPr b="1">
              <a:solidFill>
                <a:schemeClr val="lt1"/>
              </a:solidFill>
            </a:endParaRPr>
          </a:p>
          <a:p>
            <a:pPr indent="0" lvl="0" marL="0" rtl="0" algn="l">
              <a:lnSpc>
                <a:spcPct val="100000"/>
              </a:lnSpc>
              <a:spcBef>
                <a:spcPts val="600"/>
              </a:spcBef>
              <a:spcAft>
                <a:spcPts val="0"/>
              </a:spcAft>
              <a:buClr>
                <a:srgbClr val="137271"/>
              </a:buClr>
              <a:buSzPts val="3700"/>
              <a:buFont typeface="Helvetica Neue"/>
              <a:buNone/>
            </a:pPr>
            <a:r>
              <a:rPr b="1" lang="en-US">
                <a:solidFill>
                  <a:schemeClr val="lt1"/>
                </a:solidFill>
              </a:rPr>
              <a:t>main principles</a:t>
            </a:r>
            <a:r>
              <a:rPr b="1" lang="en-US" sz="3709">
                <a:solidFill>
                  <a:schemeClr val="lt1"/>
                </a:solidFill>
              </a:rPr>
              <a:t> </a:t>
            </a:r>
            <a:r>
              <a:rPr b="1" lang="en-US" sz="3709">
                <a:solidFill>
                  <a:srgbClr val="FF4342"/>
                </a:solidFill>
              </a:rPr>
              <a:t>(2)</a:t>
            </a:r>
            <a:endParaRPr b="1">
              <a:solidFill>
                <a:srgbClr val="FF4342"/>
              </a:solidFill>
            </a:endParaRPr>
          </a:p>
        </p:txBody>
      </p:sp>
      <p:sp>
        <p:nvSpPr>
          <p:cNvPr id="678" name="Google Shape;678;p67"/>
          <p:cNvSpPr txBox="1"/>
          <p:nvPr>
            <p:ph idx="1" type="body"/>
          </p:nvPr>
        </p:nvSpPr>
        <p:spPr>
          <a:xfrm>
            <a:off x="5067429" y="284370"/>
            <a:ext cx="6933900" cy="674640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137271"/>
              </a:buClr>
              <a:buSzPts val="1740"/>
              <a:buFont typeface="Helvetica Neue"/>
              <a:buNone/>
            </a:pPr>
            <a:r>
              <a:rPr b="1" lang="en-US" sz="1740">
                <a:solidFill>
                  <a:srgbClr val="02DEDB"/>
                </a:solidFill>
              </a:rPr>
              <a:t>Collective Guardianship.</a:t>
            </a:r>
            <a:endParaRPr>
              <a:solidFill>
                <a:srgbClr val="02DEDB"/>
              </a:solidFill>
            </a:endParaRPr>
          </a:p>
          <a:p>
            <a:pPr indent="0" lvl="0" marL="0" rtl="0" algn="l">
              <a:lnSpc>
                <a:spcPct val="100000"/>
              </a:lnSpc>
              <a:spcBef>
                <a:spcPts val="1000"/>
              </a:spcBef>
              <a:spcAft>
                <a:spcPts val="0"/>
              </a:spcAft>
              <a:buClr>
                <a:srgbClr val="000000"/>
              </a:buClr>
              <a:buSzPts val="1740"/>
              <a:buFont typeface="Helvetica Neue"/>
              <a:buNone/>
            </a:pPr>
            <a:r>
              <a:rPr b="1" lang="en-US" sz="1740">
                <a:solidFill>
                  <a:schemeClr val="lt1"/>
                </a:solidFill>
              </a:rPr>
              <a:t>Community protocols reflect the collective custody of knowledge and resources. Resources are often stored collectively and shared. The principle of collective trusteeship is also relevant to dispute resolution. Reciprocity and distributive justice</a:t>
            </a:r>
            <a:endParaRPr>
              <a:solidFill>
                <a:schemeClr val="lt1"/>
              </a:solidFill>
            </a:endParaRPr>
          </a:p>
          <a:p>
            <a:pPr indent="0" lvl="0" marL="0" rtl="0" algn="l">
              <a:lnSpc>
                <a:spcPct val="100000"/>
              </a:lnSpc>
              <a:spcBef>
                <a:spcPts val="1000"/>
              </a:spcBef>
              <a:spcAft>
                <a:spcPts val="0"/>
              </a:spcAft>
              <a:buClr>
                <a:srgbClr val="000000"/>
              </a:buClr>
              <a:buSzPts val="1740"/>
              <a:buFont typeface="Helvetica Neue"/>
              <a:buNone/>
            </a:pPr>
            <a:r>
              <a:rPr b="1" lang="en-US" sz="1740">
                <a:solidFill>
                  <a:schemeClr val="lt1"/>
                </a:solidFill>
              </a:rPr>
              <a:t>Knowledge and practices must be distributed equitably among community members.</a:t>
            </a:r>
            <a:endParaRPr>
              <a:solidFill>
                <a:schemeClr val="lt1"/>
              </a:solidFill>
            </a:endParaRPr>
          </a:p>
          <a:p>
            <a:pPr indent="0" lvl="0" marL="0" rtl="0" algn="l">
              <a:lnSpc>
                <a:spcPct val="100000"/>
              </a:lnSpc>
              <a:spcBef>
                <a:spcPts val="1000"/>
              </a:spcBef>
              <a:spcAft>
                <a:spcPts val="0"/>
              </a:spcAft>
              <a:buClr>
                <a:srgbClr val="000000"/>
              </a:buClr>
              <a:buSzPts val="1740"/>
              <a:buFont typeface="Helvetica Neue"/>
              <a:buNone/>
            </a:pPr>
            <a:r>
              <a:rPr b="1" lang="en-US" sz="1740">
                <a:solidFill>
                  <a:schemeClr val="lt1"/>
                </a:solidFill>
              </a:rPr>
              <a:t>The principle of reciprocity applies both within the community and between the community and a group or individual outside the community.</a:t>
            </a:r>
            <a:endParaRPr>
              <a:solidFill>
                <a:schemeClr val="lt1"/>
              </a:solidFill>
            </a:endParaRPr>
          </a:p>
          <a:p>
            <a:pPr indent="0" lvl="0" marL="0" rtl="0" algn="l">
              <a:lnSpc>
                <a:spcPct val="100000"/>
              </a:lnSpc>
              <a:spcBef>
                <a:spcPts val="1000"/>
              </a:spcBef>
              <a:spcAft>
                <a:spcPts val="0"/>
              </a:spcAft>
              <a:buClr>
                <a:srgbClr val="137271"/>
              </a:buClr>
              <a:buSzPts val="1740"/>
              <a:buFont typeface="Helvetica Neue"/>
              <a:buNone/>
            </a:pPr>
            <a:r>
              <a:rPr b="1" lang="en-US" sz="1740">
                <a:solidFill>
                  <a:srgbClr val="02DEDB"/>
                </a:solidFill>
              </a:rPr>
              <a:t>Flexibility and responsiveness</a:t>
            </a:r>
            <a:endParaRPr>
              <a:solidFill>
                <a:srgbClr val="02DEDB"/>
              </a:solidFill>
            </a:endParaRPr>
          </a:p>
          <a:p>
            <a:pPr indent="0" lvl="0" marL="0" rtl="0" algn="l">
              <a:lnSpc>
                <a:spcPct val="100000"/>
              </a:lnSpc>
              <a:spcBef>
                <a:spcPts val="1000"/>
              </a:spcBef>
              <a:spcAft>
                <a:spcPts val="0"/>
              </a:spcAft>
              <a:buClr>
                <a:srgbClr val="000000"/>
              </a:buClr>
              <a:buSzPts val="1740"/>
              <a:buFont typeface="Helvetica Neue"/>
              <a:buNone/>
            </a:pPr>
            <a:r>
              <a:rPr b="1" lang="en-US" sz="1740">
                <a:solidFill>
                  <a:schemeClr val="lt1"/>
                </a:solidFill>
              </a:rPr>
              <a:t>Community protocols are flexible and can be modified over time to meet the community's needs.</a:t>
            </a:r>
            <a:endParaRPr>
              <a:solidFill>
                <a:schemeClr val="lt1"/>
              </a:solidFill>
            </a:endParaRPr>
          </a:p>
          <a:p>
            <a:pPr indent="0" lvl="0" marL="0" rtl="0" algn="l">
              <a:lnSpc>
                <a:spcPct val="100000"/>
              </a:lnSpc>
              <a:spcBef>
                <a:spcPts val="1000"/>
              </a:spcBef>
              <a:spcAft>
                <a:spcPts val="0"/>
              </a:spcAft>
              <a:buClr>
                <a:srgbClr val="137271"/>
              </a:buClr>
              <a:buSzPts val="1740"/>
              <a:buFont typeface="Helvetica Neue"/>
              <a:buNone/>
            </a:pPr>
            <a:r>
              <a:rPr b="1" lang="en-US" sz="1740">
                <a:solidFill>
                  <a:srgbClr val="02DEDB"/>
                </a:solidFill>
              </a:rPr>
              <a:t>Duality</a:t>
            </a:r>
            <a:endParaRPr>
              <a:solidFill>
                <a:srgbClr val="02DEDB"/>
              </a:solidFill>
            </a:endParaRPr>
          </a:p>
          <a:p>
            <a:pPr indent="0" lvl="0" marL="0" rtl="0" algn="l">
              <a:lnSpc>
                <a:spcPct val="100000"/>
              </a:lnSpc>
              <a:spcBef>
                <a:spcPts val="1000"/>
              </a:spcBef>
              <a:spcAft>
                <a:spcPts val="0"/>
              </a:spcAft>
              <a:buClr>
                <a:srgbClr val="000000"/>
              </a:buClr>
              <a:buSzPts val="1740"/>
              <a:buFont typeface="Helvetica Neue"/>
              <a:buNone/>
            </a:pPr>
            <a:r>
              <a:rPr b="1" lang="en-US" sz="1740">
                <a:solidFill>
                  <a:schemeClr val="lt1"/>
                </a:solidFill>
              </a:rPr>
              <a:t>Community protocols can help reveal the connections between customary law and national, regional, and international legal and political structures. This ability to act as an interface between customary and formal systems is one of the key strengths of community protocols. It is relevant to many policy areas.</a:t>
            </a:r>
            <a:endParaRPr>
              <a:solidFill>
                <a:schemeClr val="lt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68"/>
          <p:cNvSpPr txBox="1"/>
          <p:nvPr>
            <p:ph type="title"/>
          </p:nvPr>
        </p:nvSpPr>
        <p:spPr>
          <a:xfrm>
            <a:off x="723900" y="685800"/>
            <a:ext cx="4328534" cy="2157884"/>
          </a:xfrm>
          <a:prstGeom prst="rect">
            <a:avLst/>
          </a:prstGeom>
          <a:noFill/>
          <a:ln>
            <a:noFill/>
          </a:ln>
        </p:spPr>
        <p:txBody>
          <a:bodyPr anchorCtr="0" anchor="t" bIns="45700" lIns="45700" spcFirstLastPara="1" rIns="45700" wrap="square" tIns="45700">
            <a:normAutofit fontScale="90000"/>
          </a:bodyPr>
          <a:lstStyle/>
          <a:p>
            <a:pPr indent="0" lvl="0" marL="0" rtl="0" algn="l">
              <a:lnSpc>
                <a:spcPct val="100000"/>
              </a:lnSpc>
              <a:spcBef>
                <a:spcPts val="0"/>
              </a:spcBef>
              <a:spcAft>
                <a:spcPts val="0"/>
              </a:spcAft>
              <a:buClr>
                <a:srgbClr val="137271"/>
              </a:buClr>
              <a:buSzPct val="88888"/>
              <a:buFont typeface="Helvetica Neue"/>
              <a:buNone/>
            </a:pPr>
            <a:r>
              <a:rPr b="1" lang="en-US">
                <a:solidFill>
                  <a:schemeClr val="lt1"/>
                </a:solidFill>
              </a:rPr>
              <a:t>COMMUNITY PROTOCOL: </a:t>
            </a:r>
            <a:endParaRPr b="1">
              <a:solidFill>
                <a:schemeClr val="lt1"/>
              </a:solidFill>
            </a:endParaRPr>
          </a:p>
          <a:p>
            <a:pPr indent="0" lvl="0" marL="0" rtl="0" algn="l">
              <a:lnSpc>
                <a:spcPct val="100000"/>
              </a:lnSpc>
              <a:spcBef>
                <a:spcPts val="500"/>
              </a:spcBef>
              <a:spcAft>
                <a:spcPts val="0"/>
              </a:spcAft>
              <a:buClr>
                <a:srgbClr val="137271"/>
              </a:buClr>
              <a:buSzPct val="88888"/>
              <a:buFont typeface="Helvetica Neue"/>
              <a:buNone/>
            </a:pPr>
            <a:r>
              <a:rPr b="1" lang="en-US">
                <a:solidFill>
                  <a:schemeClr val="lt1"/>
                </a:solidFill>
              </a:rPr>
              <a:t>Approximate structure</a:t>
            </a:r>
            <a:endParaRPr b="1">
              <a:solidFill>
                <a:schemeClr val="lt1"/>
              </a:solidFill>
            </a:endParaRPr>
          </a:p>
        </p:txBody>
      </p:sp>
      <p:sp>
        <p:nvSpPr>
          <p:cNvPr id="684" name="Google Shape;684;p68"/>
          <p:cNvSpPr txBox="1"/>
          <p:nvPr>
            <p:ph idx="1" type="body"/>
          </p:nvPr>
        </p:nvSpPr>
        <p:spPr>
          <a:xfrm>
            <a:off x="5478217" y="506516"/>
            <a:ext cx="6658500" cy="685800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137271"/>
              </a:buClr>
              <a:buSzPts val="1940"/>
              <a:buFont typeface="Helvetica Neue"/>
              <a:buNone/>
            </a:pPr>
            <a:r>
              <a:rPr b="1" lang="en-US" sz="1940">
                <a:solidFill>
                  <a:srgbClr val="02DEDB"/>
                </a:solidFill>
              </a:rPr>
              <a:t>1) Community identity</a:t>
            </a:r>
            <a:endParaRPr>
              <a:solidFill>
                <a:srgbClr val="02DEDB"/>
              </a:solidFill>
            </a:endParaRPr>
          </a:p>
          <a:p>
            <a:pPr indent="0" lvl="0" marL="0" rtl="0" algn="l">
              <a:lnSpc>
                <a:spcPct val="100000"/>
              </a:lnSpc>
              <a:spcBef>
                <a:spcPts val="1100"/>
              </a:spcBef>
              <a:spcAft>
                <a:spcPts val="0"/>
              </a:spcAft>
              <a:buClr>
                <a:srgbClr val="000000"/>
              </a:buClr>
              <a:buSzPts val="1940"/>
              <a:buFont typeface="Helvetica Neue"/>
              <a:buNone/>
            </a:pPr>
            <a:r>
              <a:rPr i="1" lang="en-US" sz="1940">
                <a:solidFill>
                  <a:schemeClr val="lt1"/>
                </a:solidFill>
              </a:rPr>
              <a:t>History of origin, core values and norms</a:t>
            </a:r>
            <a:endParaRPr>
              <a:solidFill>
                <a:schemeClr val="lt1"/>
              </a:solidFill>
            </a:endParaRPr>
          </a:p>
          <a:p>
            <a:pPr indent="0" lvl="0" marL="0" rtl="0" algn="l">
              <a:lnSpc>
                <a:spcPct val="100000"/>
              </a:lnSpc>
              <a:spcBef>
                <a:spcPts val="1100"/>
              </a:spcBef>
              <a:spcAft>
                <a:spcPts val="0"/>
              </a:spcAft>
              <a:buClr>
                <a:srgbClr val="137271"/>
              </a:buClr>
              <a:buSzPts val="1940"/>
              <a:buFont typeface="Helvetica Neue"/>
              <a:buNone/>
            </a:pPr>
            <a:r>
              <a:rPr b="1" lang="en-US" sz="1940">
                <a:solidFill>
                  <a:srgbClr val="02DEDB"/>
                </a:solidFill>
              </a:rPr>
              <a:t>2) The relationship between culture, language, customary law, resource use practices, and the cultural and natural landscape.</a:t>
            </a:r>
            <a:endParaRPr>
              <a:solidFill>
                <a:srgbClr val="02DEDB"/>
              </a:solidFill>
            </a:endParaRPr>
          </a:p>
          <a:p>
            <a:pPr indent="0" lvl="0" marL="0" rtl="0" algn="l">
              <a:lnSpc>
                <a:spcPct val="100000"/>
              </a:lnSpc>
              <a:spcBef>
                <a:spcPts val="1100"/>
              </a:spcBef>
              <a:spcAft>
                <a:spcPts val="0"/>
              </a:spcAft>
              <a:buClr>
                <a:srgbClr val="137271"/>
              </a:buClr>
              <a:buSzPts val="1940"/>
              <a:buFont typeface="Helvetica Neue"/>
              <a:buNone/>
            </a:pPr>
            <a:r>
              <a:rPr b="1" lang="en-US" sz="1940">
                <a:solidFill>
                  <a:srgbClr val="02DEDB"/>
                </a:solidFill>
              </a:rPr>
              <a:t>3) Community governance and self-governance aspects </a:t>
            </a:r>
            <a:endParaRPr>
              <a:solidFill>
                <a:srgbClr val="02DEDB"/>
              </a:solidFill>
            </a:endParaRPr>
          </a:p>
          <a:p>
            <a:pPr indent="0" lvl="0" marL="0" rtl="0" algn="l">
              <a:lnSpc>
                <a:spcPct val="100000"/>
              </a:lnSpc>
              <a:spcBef>
                <a:spcPts val="1100"/>
              </a:spcBef>
              <a:spcAft>
                <a:spcPts val="0"/>
              </a:spcAft>
              <a:buClr>
                <a:srgbClr val="000000"/>
              </a:buClr>
              <a:buSzPts val="1940"/>
              <a:buFont typeface="Helvetica Neue"/>
              <a:buNone/>
            </a:pPr>
            <a:r>
              <a:rPr i="1" lang="en-US" sz="1940">
                <a:solidFill>
                  <a:schemeClr val="lt1"/>
                </a:solidFill>
              </a:rPr>
              <a:t>Traditional institutions, decision-making processes, how to join a community</a:t>
            </a:r>
            <a:endParaRPr>
              <a:solidFill>
                <a:schemeClr val="lt1"/>
              </a:solidFill>
            </a:endParaRPr>
          </a:p>
          <a:p>
            <a:pPr indent="0" lvl="0" marL="0" rtl="0" algn="l">
              <a:lnSpc>
                <a:spcPct val="100000"/>
              </a:lnSpc>
              <a:spcBef>
                <a:spcPts val="1100"/>
              </a:spcBef>
              <a:spcAft>
                <a:spcPts val="0"/>
              </a:spcAft>
              <a:buClr>
                <a:srgbClr val="137271"/>
              </a:buClr>
              <a:buSzPts val="1940"/>
              <a:buFont typeface="Helvetica Neue"/>
              <a:buNone/>
            </a:pPr>
            <a:r>
              <a:rPr b="1" lang="en-US" sz="1940">
                <a:solidFill>
                  <a:srgbClr val="02DEDB"/>
                </a:solidFill>
              </a:rPr>
              <a:t>4) Problems and solutions:</a:t>
            </a:r>
            <a:endParaRPr>
              <a:solidFill>
                <a:srgbClr val="02DEDB"/>
              </a:solidFill>
            </a:endParaRPr>
          </a:p>
          <a:p>
            <a:pPr indent="0" lvl="0" marL="0" rtl="0" algn="l">
              <a:lnSpc>
                <a:spcPct val="100000"/>
              </a:lnSpc>
              <a:spcBef>
                <a:spcPts val="1100"/>
              </a:spcBef>
              <a:spcAft>
                <a:spcPts val="0"/>
              </a:spcAft>
              <a:buClr>
                <a:srgbClr val="000000"/>
              </a:buClr>
              <a:buSzPts val="1940"/>
              <a:buFont typeface="Helvetica Neue"/>
              <a:buNone/>
            </a:pPr>
            <a:r>
              <a:rPr i="1" lang="en-US" sz="1940">
                <a:solidFill>
                  <a:schemeClr val="lt1"/>
                </a:solidFill>
              </a:rPr>
              <a:t>What are the problems, and how does the community address them? Problem-solving in national legislation</a:t>
            </a:r>
            <a:endParaRPr>
              <a:solidFill>
                <a:schemeClr val="lt1"/>
              </a:solidFill>
            </a:endParaRPr>
          </a:p>
          <a:p>
            <a:pPr indent="0" lvl="0" marL="0" rtl="0" algn="l">
              <a:lnSpc>
                <a:spcPct val="100000"/>
              </a:lnSpc>
              <a:spcBef>
                <a:spcPts val="1100"/>
              </a:spcBef>
              <a:spcAft>
                <a:spcPts val="0"/>
              </a:spcAft>
              <a:buClr>
                <a:srgbClr val="137271"/>
              </a:buClr>
              <a:buSzPts val="1940"/>
              <a:buFont typeface="Helvetica Neue"/>
              <a:buNone/>
            </a:pPr>
            <a:r>
              <a:rPr b="1" lang="en-US" sz="1940">
                <a:solidFill>
                  <a:srgbClr val="02DEDB"/>
                </a:solidFill>
              </a:rPr>
              <a:t>5) Specific references to different actors.</a:t>
            </a:r>
            <a:endParaRPr>
              <a:solidFill>
                <a:srgbClr val="02DEDB"/>
              </a:solidFill>
            </a:endParaRPr>
          </a:p>
          <a:p>
            <a:pPr indent="0" lvl="0" marL="0" rtl="0" algn="l">
              <a:lnSpc>
                <a:spcPct val="100000"/>
              </a:lnSpc>
              <a:spcBef>
                <a:spcPts val="1500"/>
              </a:spcBef>
              <a:spcAft>
                <a:spcPts val="0"/>
              </a:spcAft>
              <a:buClr>
                <a:srgbClr val="111827"/>
              </a:buClr>
              <a:buSzPts val="1745"/>
              <a:buFont typeface="Helvetica Neue"/>
              <a:buNone/>
            </a:pPr>
            <a:r>
              <a:rPr i="1" lang="en-US" sz="1745">
                <a:solidFill>
                  <a:schemeClr val="lt1"/>
                </a:solidFill>
              </a:rPr>
              <a:t>Securing land rights.   Access to genetic resources and traditional knowledge. Rules of Participation.  Rules of Tourist Attendance. Communication Locations. </a:t>
            </a:r>
            <a:endParaRPr>
              <a:solidFill>
                <a:schemeClr val="lt1"/>
              </a:solidFill>
            </a:endParaRPr>
          </a:p>
          <a:p>
            <a:pPr indent="0" lvl="0" marL="0" rtl="0" algn="l">
              <a:lnSpc>
                <a:spcPct val="100000"/>
              </a:lnSpc>
              <a:spcBef>
                <a:spcPts val="1500"/>
              </a:spcBef>
              <a:spcAft>
                <a:spcPts val="0"/>
              </a:spcAft>
              <a:buClr>
                <a:srgbClr val="111827"/>
              </a:buClr>
              <a:buSzPts val="1746"/>
              <a:buFont typeface="Helvetica Neue"/>
              <a:buNone/>
            </a:pPr>
            <a:r>
              <a:t/>
            </a:r>
            <a:endParaRPr i="1" sz="1745">
              <a:solidFill>
                <a:schemeClr val="lt1"/>
              </a:solidFill>
            </a:endParaRPr>
          </a:p>
        </p:txBody>
      </p:sp>
      <p:pic>
        <p:nvPicPr>
          <p:cNvPr descr="Изображение" id="685" name="Google Shape;685;p68"/>
          <p:cNvPicPr preferRelativeResize="0"/>
          <p:nvPr/>
        </p:nvPicPr>
        <p:blipFill rotWithShape="1">
          <a:blip r:embed="rId3">
            <a:alphaModFix/>
          </a:blip>
          <a:srcRect b="0" l="0" r="0" t="0"/>
          <a:stretch/>
        </p:blipFill>
        <p:spPr>
          <a:xfrm>
            <a:off x="114822" y="3230276"/>
            <a:ext cx="5150419" cy="305369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69"/>
          <p:cNvSpPr txBox="1"/>
          <p:nvPr>
            <p:ph type="title"/>
          </p:nvPr>
        </p:nvSpPr>
        <p:spPr>
          <a:xfrm>
            <a:off x="415599" y="371365"/>
            <a:ext cx="11360700" cy="7635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137271"/>
              </a:buClr>
              <a:buSzPts val="2400"/>
              <a:buFont typeface="Helvetica Neue"/>
              <a:buNone/>
            </a:pPr>
            <a:r>
              <a:rPr b="1" lang="en-US" sz="4100">
                <a:solidFill>
                  <a:schemeClr val="lt1"/>
                </a:solidFill>
              </a:rPr>
              <a:t>Possible stages in a community protocol process </a:t>
            </a:r>
            <a:endParaRPr sz="4100">
              <a:solidFill>
                <a:schemeClr val="lt1"/>
              </a:solidFill>
            </a:endParaRPr>
          </a:p>
        </p:txBody>
      </p:sp>
      <p:sp>
        <p:nvSpPr>
          <p:cNvPr id="691" name="Google Shape;691;p69"/>
          <p:cNvSpPr/>
          <p:nvPr/>
        </p:nvSpPr>
        <p:spPr>
          <a:xfrm>
            <a:off x="645996" y="1376696"/>
            <a:ext cx="2631000" cy="1646700"/>
          </a:xfrm>
          <a:prstGeom prst="roundRect">
            <a:avLst>
              <a:gd fmla="val 15972" name="adj"/>
            </a:avLst>
          </a:prstGeom>
          <a:solidFill>
            <a:srgbClr val="EDECEB"/>
          </a:solidFill>
          <a:ln cap="flat" cmpd="sng" w="25400">
            <a:solidFill>
              <a:srgbClr val="F3C82E"/>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700"/>
              <a:buFont typeface="Helvetica Neue"/>
              <a:buNone/>
            </a:pPr>
            <a:r>
              <a:rPr b="1" i="0" lang="en-US" sz="1600" u="none" cap="none" strike="noStrike">
                <a:solidFill>
                  <a:srgbClr val="000000"/>
                </a:solidFill>
                <a:latin typeface="Helvetica Neue"/>
                <a:ea typeface="Helvetica Neue"/>
                <a:cs typeface="Helvetica Neue"/>
                <a:sym typeface="Helvetica Neue"/>
              </a:rPr>
              <a:t>Community consultations about development priorities and potential development of protocol </a:t>
            </a:r>
            <a:endParaRPr sz="1600"/>
          </a:p>
        </p:txBody>
      </p:sp>
      <p:sp>
        <p:nvSpPr>
          <p:cNvPr id="692" name="Google Shape;692;p69"/>
          <p:cNvSpPr/>
          <p:nvPr/>
        </p:nvSpPr>
        <p:spPr>
          <a:xfrm>
            <a:off x="4374868" y="1376696"/>
            <a:ext cx="2631000" cy="1646700"/>
          </a:xfrm>
          <a:prstGeom prst="roundRect">
            <a:avLst>
              <a:gd fmla="val 15972" name="adj"/>
            </a:avLst>
          </a:prstGeom>
          <a:solidFill>
            <a:srgbClr val="EDECEB"/>
          </a:solidFill>
          <a:ln cap="flat" cmpd="sng" w="25400">
            <a:solidFill>
              <a:srgbClr val="F3C82E"/>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Helvetica Neue"/>
              <a:buNone/>
            </a:pPr>
            <a:r>
              <a:rPr b="1" i="0" lang="en-US" sz="1600" u="none" cap="none" strike="noStrike">
                <a:solidFill>
                  <a:srgbClr val="000000"/>
                </a:solidFill>
                <a:latin typeface="Helvetica Neue"/>
                <a:ea typeface="Helvetica Neue"/>
                <a:cs typeface="Helvetica Neue"/>
                <a:sym typeface="Helvetica Neue"/>
              </a:rPr>
              <a:t>Community self-identification of catalysts, drafting team and other key functional positions </a:t>
            </a:r>
            <a:endParaRPr sz="1600"/>
          </a:p>
        </p:txBody>
      </p:sp>
      <p:sp>
        <p:nvSpPr>
          <p:cNvPr id="693" name="Google Shape;693;p69"/>
          <p:cNvSpPr/>
          <p:nvPr/>
        </p:nvSpPr>
        <p:spPr>
          <a:xfrm>
            <a:off x="8103740" y="1376696"/>
            <a:ext cx="2631000" cy="1646700"/>
          </a:xfrm>
          <a:prstGeom prst="roundRect">
            <a:avLst>
              <a:gd fmla="val 15972" name="adj"/>
            </a:avLst>
          </a:prstGeom>
          <a:solidFill>
            <a:srgbClr val="EDECEB"/>
          </a:solidFill>
          <a:ln cap="flat" cmpd="sng" w="25400">
            <a:solidFill>
              <a:srgbClr val="F3C82E"/>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900"/>
              <a:buFont typeface="Helvetica Neue"/>
              <a:buNone/>
            </a:pPr>
            <a:r>
              <a:rPr b="1" i="0" lang="en-US" sz="1600" u="none" cap="none" strike="noStrike">
                <a:solidFill>
                  <a:srgbClr val="000000"/>
                </a:solidFill>
                <a:latin typeface="Helvetica Neue"/>
                <a:ea typeface="Helvetica Neue"/>
                <a:cs typeface="Helvetica Neue"/>
                <a:sym typeface="Helvetica Neue"/>
              </a:rPr>
              <a:t>Legal aspects addressed, such as relevant national and international laws </a:t>
            </a:r>
            <a:endParaRPr sz="1600"/>
          </a:p>
        </p:txBody>
      </p:sp>
      <p:sp>
        <p:nvSpPr>
          <p:cNvPr id="694" name="Google Shape;694;p69"/>
          <p:cNvSpPr/>
          <p:nvPr/>
        </p:nvSpPr>
        <p:spPr>
          <a:xfrm>
            <a:off x="491504" y="3208039"/>
            <a:ext cx="2631000" cy="1646700"/>
          </a:xfrm>
          <a:prstGeom prst="roundRect">
            <a:avLst>
              <a:gd fmla="val 15972" name="adj"/>
            </a:avLst>
          </a:prstGeom>
          <a:solidFill>
            <a:srgbClr val="EDECEB"/>
          </a:solidFill>
          <a:ln cap="flat" cmpd="sng" w="25400">
            <a:solidFill>
              <a:srgbClr val="F3C82E"/>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Helvetica Neue"/>
              <a:buNone/>
            </a:pPr>
            <a:r>
              <a:rPr b="1" i="0" lang="en-US" sz="1600" u="none" cap="none" strike="noStrike">
                <a:solidFill>
                  <a:srgbClr val="000000"/>
                </a:solidFill>
                <a:latin typeface="Helvetica Neue"/>
                <a:ea typeface="Helvetica Neue"/>
                <a:cs typeface="Helvetica Neue"/>
                <a:sym typeface="Helvetica Neue"/>
              </a:rPr>
              <a:t>Series of community meetings and workshops to collate initial information and create space for discussion </a:t>
            </a:r>
            <a:endParaRPr sz="1600"/>
          </a:p>
        </p:txBody>
      </p:sp>
      <p:sp>
        <p:nvSpPr>
          <p:cNvPr id="695" name="Google Shape;695;p69"/>
          <p:cNvSpPr/>
          <p:nvPr/>
        </p:nvSpPr>
        <p:spPr>
          <a:xfrm>
            <a:off x="3512287" y="3201678"/>
            <a:ext cx="2631000" cy="1646700"/>
          </a:xfrm>
          <a:prstGeom prst="roundRect">
            <a:avLst>
              <a:gd fmla="val 15972" name="adj"/>
            </a:avLst>
          </a:prstGeom>
          <a:solidFill>
            <a:srgbClr val="EDECEB"/>
          </a:solidFill>
          <a:ln cap="flat" cmpd="sng" w="25400">
            <a:solidFill>
              <a:srgbClr val="F3C82E"/>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Helvetica Neue"/>
              <a:buNone/>
            </a:pPr>
            <a:r>
              <a:rPr b="1" i="0" lang="en-US" sz="1600" u="none" cap="none" strike="noStrike">
                <a:solidFill>
                  <a:srgbClr val="000000"/>
                </a:solidFill>
                <a:latin typeface="Helvetica Neue"/>
                <a:ea typeface="Helvetica Neue"/>
                <a:cs typeface="Helvetica Neue"/>
                <a:sym typeface="Helvetica Neue"/>
              </a:rPr>
              <a:t>Collate information and draft protocol </a:t>
            </a:r>
            <a:endParaRPr/>
          </a:p>
        </p:txBody>
      </p:sp>
      <p:sp>
        <p:nvSpPr>
          <p:cNvPr id="696" name="Google Shape;696;p69"/>
          <p:cNvSpPr/>
          <p:nvPr/>
        </p:nvSpPr>
        <p:spPr>
          <a:xfrm>
            <a:off x="6455824" y="3208039"/>
            <a:ext cx="2631000" cy="1646700"/>
          </a:xfrm>
          <a:prstGeom prst="roundRect">
            <a:avLst>
              <a:gd fmla="val 15972" name="adj"/>
            </a:avLst>
          </a:prstGeom>
          <a:solidFill>
            <a:srgbClr val="EDECEB"/>
          </a:solidFill>
          <a:ln cap="flat" cmpd="sng" w="25400">
            <a:solidFill>
              <a:srgbClr val="F3C82E"/>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Helvetica Neue"/>
              <a:buNone/>
            </a:pPr>
            <a:r>
              <a:rPr b="1" i="0" lang="en-US" sz="1600" u="none" cap="none" strike="noStrike">
                <a:solidFill>
                  <a:srgbClr val="000000"/>
                </a:solidFill>
                <a:latin typeface="Helvetica Neue"/>
                <a:ea typeface="Helvetica Neue"/>
                <a:cs typeface="Helvetica Neue"/>
                <a:sym typeface="Helvetica Neue"/>
              </a:rPr>
              <a:t>Community meetings to introduce protocol and identify gaps </a:t>
            </a:r>
            <a:endParaRPr sz="1600"/>
          </a:p>
        </p:txBody>
      </p:sp>
      <p:sp>
        <p:nvSpPr>
          <p:cNvPr id="697" name="Google Shape;697;p69"/>
          <p:cNvSpPr/>
          <p:nvPr/>
        </p:nvSpPr>
        <p:spPr>
          <a:xfrm>
            <a:off x="9399361" y="3208039"/>
            <a:ext cx="2631000" cy="1646700"/>
          </a:xfrm>
          <a:prstGeom prst="roundRect">
            <a:avLst>
              <a:gd fmla="val 15972" name="adj"/>
            </a:avLst>
          </a:prstGeom>
          <a:solidFill>
            <a:srgbClr val="EDECEB"/>
          </a:solidFill>
          <a:ln cap="flat" cmpd="sng" w="25400">
            <a:solidFill>
              <a:srgbClr val="F3C82E"/>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Helvetica Neue"/>
              <a:buNone/>
            </a:pPr>
            <a:r>
              <a:rPr b="1" i="0" lang="en-US" sz="1600" u="none" cap="none" strike="noStrike">
                <a:solidFill>
                  <a:srgbClr val="000000"/>
                </a:solidFill>
                <a:latin typeface="Helvetica Neue"/>
                <a:ea typeface="Helvetica Neue"/>
                <a:cs typeface="Helvetica Neue"/>
                <a:sym typeface="Helvetica Neue"/>
              </a:rPr>
              <a:t>Revision of protocol based on new information (if necessary) </a:t>
            </a:r>
            <a:endParaRPr sz="1600"/>
          </a:p>
        </p:txBody>
      </p:sp>
      <p:sp>
        <p:nvSpPr>
          <p:cNvPr id="698" name="Google Shape;698;p69"/>
          <p:cNvSpPr/>
          <p:nvPr/>
        </p:nvSpPr>
        <p:spPr>
          <a:xfrm>
            <a:off x="3050569" y="5049419"/>
            <a:ext cx="2631000" cy="1646700"/>
          </a:xfrm>
          <a:prstGeom prst="roundRect">
            <a:avLst>
              <a:gd fmla="val 15972" name="adj"/>
            </a:avLst>
          </a:prstGeom>
          <a:solidFill>
            <a:srgbClr val="EDECEB"/>
          </a:solidFill>
          <a:ln cap="flat" cmpd="sng" w="25400">
            <a:solidFill>
              <a:srgbClr val="F3C82E"/>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Helvetica Neue"/>
              <a:buNone/>
            </a:pPr>
            <a:r>
              <a:t/>
            </a:r>
            <a:endParaRPr b="1" sz="1600">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1600"/>
              <a:buFont typeface="Helvetica Neue"/>
              <a:buNone/>
            </a:pPr>
            <a:r>
              <a:rPr b="1" i="0" lang="en-US" sz="1600" u="none" cap="none" strike="noStrike">
                <a:solidFill>
                  <a:srgbClr val="000000"/>
                </a:solidFill>
                <a:latin typeface="Helvetica Neue"/>
                <a:ea typeface="Helvetica Neue"/>
                <a:cs typeface="Helvetica Neue"/>
                <a:sym typeface="Helvetica Neue"/>
              </a:rPr>
              <a:t>Finalisation of protocol, formal approval or adoption by the community, and publication </a:t>
            </a:r>
            <a:endParaRPr sz="1600"/>
          </a:p>
          <a:p>
            <a:pPr indent="0" lvl="0" marL="0" marR="0" rtl="0" algn="ctr">
              <a:lnSpc>
                <a:spcPct val="100000"/>
              </a:lnSpc>
              <a:spcBef>
                <a:spcPts val="1200"/>
              </a:spcBef>
              <a:spcAft>
                <a:spcPts val="0"/>
              </a:spcAft>
              <a:buClr>
                <a:srgbClr val="000000"/>
              </a:buClr>
              <a:buSzPts val="1600"/>
              <a:buFont typeface="Helvetica Neue"/>
              <a:buNone/>
            </a:pPr>
            <a:r>
              <a:rPr b="1" i="0" lang="en-US" sz="1600" u="none" cap="none" strike="noStrike">
                <a:solidFill>
                  <a:srgbClr val="000000"/>
                </a:solidFill>
                <a:latin typeface="Helvetica Neue"/>
                <a:ea typeface="Helvetica Neue"/>
                <a:cs typeface="Helvetica Neue"/>
                <a:sym typeface="Helvetica Neue"/>
              </a:rPr>
              <a:t> </a:t>
            </a:r>
            <a:endParaRPr sz="1600"/>
          </a:p>
        </p:txBody>
      </p:sp>
      <p:sp>
        <p:nvSpPr>
          <p:cNvPr id="699" name="Google Shape;699;p69"/>
          <p:cNvSpPr/>
          <p:nvPr/>
        </p:nvSpPr>
        <p:spPr>
          <a:xfrm>
            <a:off x="6692263" y="5049419"/>
            <a:ext cx="2631055" cy="1646752"/>
          </a:xfrm>
          <a:prstGeom prst="roundRect">
            <a:avLst>
              <a:gd fmla="val 15972" name="adj"/>
            </a:avLst>
          </a:prstGeom>
          <a:solidFill>
            <a:srgbClr val="EDECEB"/>
          </a:solidFill>
          <a:ln cap="flat" cmpd="sng" w="25400">
            <a:solidFill>
              <a:srgbClr val="F3C82E"/>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Helvetica Neue"/>
              <a:buNone/>
            </a:pPr>
            <a:r>
              <a:t/>
            </a:r>
            <a:endParaRPr b="1" sz="1600">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1600"/>
              <a:buFont typeface="Helvetica Neue"/>
              <a:buNone/>
            </a:pPr>
            <a:r>
              <a:rPr b="1" i="0" lang="en-US" sz="1600" u="none" cap="none" strike="noStrike">
                <a:solidFill>
                  <a:srgbClr val="000000"/>
                </a:solidFill>
                <a:latin typeface="Helvetica Neue"/>
                <a:ea typeface="Helvetica Neue"/>
                <a:cs typeface="Helvetica Neue"/>
                <a:sym typeface="Helvetica Neue"/>
              </a:rPr>
              <a:t>Presentation</a:t>
            </a:r>
            <a:br>
              <a:rPr b="1" i="0" lang="en-US" sz="1600" u="none" cap="none" strike="noStrike">
                <a:solidFill>
                  <a:srgbClr val="000000"/>
                </a:solidFill>
                <a:latin typeface="Helvetica Neue"/>
                <a:ea typeface="Helvetica Neue"/>
                <a:cs typeface="Helvetica Neue"/>
                <a:sym typeface="Helvetica Neue"/>
              </a:rPr>
            </a:br>
            <a:r>
              <a:rPr b="1" i="0" lang="en-US" sz="1600" u="none" cap="none" strike="noStrike">
                <a:solidFill>
                  <a:srgbClr val="000000"/>
                </a:solidFill>
                <a:latin typeface="Helvetica Neue"/>
                <a:ea typeface="Helvetica Neue"/>
                <a:cs typeface="Helvetica Neue"/>
                <a:sym typeface="Helvetica Neue"/>
              </a:rPr>
              <a:t>of protocol to external parties (if appropriate) as basis for constructive engagement </a:t>
            </a:r>
            <a:endParaRPr sz="1600"/>
          </a:p>
          <a:p>
            <a:pPr indent="0" lvl="0" marL="0" marR="0" rtl="0" algn="ctr">
              <a:lnSpc>
                <a:spcPct val="100000"/>
              </a:lnSpc>
              <a:spcBef>
                <a:spcPts val="1200"/>
              </a:spcBef>
              <a:spcAft>
                <a:spcPts val="0"/>
              </a:spcAft>
              <a:buClr>
                <a:srgbClr val="000000"/>
              </a:buClr>
              <a:buSzPts val="1600"/>
              <a:buFont typeface="Helvetica Neue"/>
              <a:buNone/>
            </a:pPr>
            <a:r>
              <a:rPr b="1" i="0" lang="en-US" sz="1600" u="none" cap="none" strike="noStrike">
                <a:solidFill>
                  <a:srgbClr val="000000"/>
                </a:solidFill>
                <a:latin typeface="Helvetica Neue"/>
                <a:ea typeface="Helvetica Neue"/>
                <a:cs typeface="Helvetica Neue"/>
                <a:sym typeface="Helvetica Neue"/>
              </a:rPr>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7"/>
          <p:cNvSpPr/>
          <p:nvPr/>
        </p:nvSpPr>
        <p:spPr>
          <a:xfrm>
            <a:off x="1142425" y="4057900"/>
            <a:ext cx="2888100" cy="1617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7"/>
          <p:cNvSpPr/>
          <p:nvPr/>
        </p:nvSpPr>
        <p:spPr>
          <a:xfrm>
            <a:off x="4694675" y="3161200"/>
            <a:ext cx="2888100" cy="2077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7"/>
          <p:cNvSpPr/>
          <p:nvPr/>
        </p:nvSpPr>
        <p:spPr>
          <a:xfrm>
            <a:off x="8246925" y="2306350"/>
            <a:ext cx="2888100" cy="2364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
          <p:cNvSpPr txBox="1"/>
          <p:nvPr>
            <p:ph type="title"/>
          </p:nvPr>
        </p:nvSpPr>
        <p:spPr>
          <a:xfrm>
            <a:off x="415599" y="532891"/>
            <a:ext cx="11360700" cy="7635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3440"/>
              <a:buFont typeface="Arial"/>
              <a:buNone/>
            </a:pPr>
            <a:r>
              <a:rPr b="1" lang="en-US">
                <a:solidFill>
                  <a:schemeClr val="lt1"/>
                </a:solidFill>
              </a:rPr>
              <a:t>History of the Ethical Principles for Safeguarding ICH</a:t>
            </a:r>
            <a:endParaRPr>
              <a:solidFill>
                <a:schemeClr val="lt1"/>
              </a:solidFill>
            </a:endParaRPr>
          </a:p>
        </p:txBody>
      </p:sp>
      <p:pic>
        <p:nvPicPr>
          <p:cNvPr descr="image.png" id="191" name="Google Shape;191;p7"/>
          <p:cNvPicPr preferRelativeResize="0"/>
          <p:nvPr/>
        </p:nvPicPr>
        <p:blipFill rotWithShape="1">
          <a:blip r:embed="rId3">
            <a:alphaModFix/>
          </a:blip>
          <a:srcRect b="0" l="0" r="0" t="0"/>
          <a:stretch/>
        </p:blipFill>
        <p:spPr>
          <a:xfrm>
            <a:off x="797622" y="944992"/>
            <a:ext cx="10469985" cy="6672341"/>
          </a:xfrm>
          <a:prstGeom prst="rect">
            <a:avLst/>
          </a:prstGeom>
          <a:noFill/>
          <a:ln>
            <a:noFill/>
          </a:ln>
        </p:spPr>
      </p:pic>
      <p:pic>
        <p:nvPicPr>
          <p:cNvPr id="192" name="Google Shape;192;p7"/>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70"/>
          <p:cNvSpPr txBox="1"/>
          <p:nvPr>
            <p:ph type="title"/>
          </p:nvPr>
        </p:nvSpPr>
        <p:spPr>
          <a:xfrm>
            <a:off x="1466301" y="1262311"/>
            <a:ext cx="9474600" cy="4333500"/>
          </a:xfrm>
          <a:prstGeom prst="rect">
            <a:avLst/>
          </a:prstGeom>
          <a:noFill/>
          <a:ln>
            <a:noFill/>
          </a:ln>
        </p:spPr>
        <p:txBody>
          <a:bodyPr anchorCtr="0" anchor="ctr" bIns="34275" lIns="34275" spcFirstLastPara="1" rIns="34275" wrap="square" tIns="34275">
            <a:normAutofit/>
          </a:bodyPr>
          <a:lstStyle/>
          <a:p>
            <a:pPr indent="0" lvl="0" marL="0" marR="0" rtl="0" algn="l">
              <a:lnSpc>
                <a:spcPct val="100000"/>
              </a:lnSpc>
              <a:spcBef>
                <a:spcPts val="0"/>
              </a:spcBef>
              <a:spcAft>
                <a:spcPts val="0"/>
              </a:spcAft>
              <a:buClr>
                <a:srgbClr val="B24A3B"/>
              </a:buClr>
              <a:buSzPts val="4260"/>
              <a:buFont typeface="Helvetica Neue"/>
              <a:buNone/>
            </a:pPr>
            <a:r>
              <a:rPr b="1" lang="en-US" sz="4260">
                <a:solidFill>
                  <a:schemeClr val="lt1"/>
                </a:solidFill>
              </a:rPr>
              <a:t>Facilitation of a community protocol process requires skill, sensitivity, patience, flexibility, and willingness to learn and adapt to changing conditions. </a:t>
            </a:r>
            <a:endParaRPr b="1">
              <a:solidFill>
                <a:schemeClr val="lt1"/>
              </a:solidFill>
            </a:endParaRPr>
          </a:p>
        </p:txBody>
      </p:sp>
      <p:pic>
        <p:nvPicPr>
          <p:cNvPr id="705" name="Google Shape;705;p70"/>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71"/>
          <p:cNvSpPr txBox="1"/>
          <p:nvPr>
            <p:ph type="title"/>
          </p:nvPr>
        </p:nvSpPr>
        <p:spPr>
          <a:xfrm>
            <a:off x="6208368" y="2801780"/>
            <a:ext cx="4518990" cy="1663756"/>
          </a:xfrm>
          <a:prstGeom prst="rect">
            <a:avLst/>
          </a:prstGeom>
          <a:noFill/>
          <a:ln>
            <a:noFill/>
          </a:ln>
        </p:spPr>
        <p:txBody>
          <a:bodyPr anchorCtr="0" anchor="t" bIns="45700" lIns="45700" spcFirstLastPara="1" rIns="45700" wrap="square" tIns="45700">
            <a:normAutofit/>
          </a:bodyPr>
          <a:lstStyle/>
          <a:p>
            <a:pPr indent="0" lvl="0" marL="0" marR="0" rtl="0" algn="l">
              <a:lnSpc>
                <a:spcPct val="100000"/>
              </a:lnSpc>
              <a:spcBef>
                <a:spcPts val="0"/>
              </a:spcBef>
              <a:spcAft>
                <a:spcPts val="0"/>
              </a:spcAft>
              <a:buClr>
                <a:srgbClr val="137271"/>
              </a:buClr>
              <a:buSzPts val="6300"/>
              <a:buFont typeface="Helvetica Neue"/>
              <a:buNone/>
            </a:pPr>
            <a:r>
              <a:rPr b="1" i="0" lang="en-US" sz="6300" u="none" cap="none" strike="noStrike">
                <a:solidFill>
                  <a:schemeClr val="lt1"/>
                </a:solidFill>
              </a:rPr>
              <a:t>Questions?</a:t>
            </a:r>
            <a:endParaRPr b="1">
              <a:solidFill>
                <a:schemeClr val="lt1"/>
              </a:solidFill>
            </a:endParaRPr>
          </a:p>
        </p:txBody>
      </p:sp>
      <p:pic>
        <p:nvPicPr>
          <p:cNvPr descr="Изображение" id="711" name="Google Shape;711;p71"/>
          <p:cNvPicPr preferRelativeResize="0"/>
          <p:nvPr/>
        </p:nvPicPr>
        <p:blipFill rotWithShape="1">
          <a:blip r:embed="rId3">
            <a:alphaModFix/>
          </a:blip>
          <a:srcRect b="0" l="0" r="0" t="0"/>
          <a:stretch/>
        </p:blipFill>
        <p:spPr>
          <a:xfrm>
            <a:off x="674163" y="2331027"/>
            <a:ext cx="4868221" cy="2299712"/>
          </a:xfrm>
          <a:prstGeom prst="rect">
            <a:avLst/>
          </a:prstGeom>
          <a:noFill/>
          <a:ln>
            <a:noFill/>
          </a:ln>
        </p:spPr>
      </p:pic>
      <p:pic>
        <p:nvPicPr>
          <p:cNvPr id="712" name="Google Shape;712;p71"/>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pic>
        <p:nvPicPr>
          <p:cNvPr descr="Изображение" id="717" name="Google Shape;717;p72"/>
          <p:cNvPicPr preferRelativeResize="0"/>
          <p:nvPr/>
        </p:nvPicPr>
        <p:blipFill rotWithShape="1">
          <a:blip r:embed="rId3">
            <a:alphaModFix/>
          </a:blip>
          <a:srcRect b="0" l="0" r="0" t="0"/>
          <a:stretch/>
        </p:blipFill>
        <p:spPr>
          <a:xfrm>
            <a:off x="1938575" y="662423"/>
            <a:ext cx="8314852" cy="553315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8"/>
          <p:cNvSpPr txBox="1"/>
          <p:nvPr>
            <p:ph type="title"/>
          </p:nvPr>
        </p:nvSpPr>
        <p:spPr>
          <a:xfrm>
            <a:off x="415599" y="117016"/>
            <a:ext cx="11360802" cy="763601"/>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4000"/>
              <a:buFont typeface="Arial"/>
              <a:buNone/>
            </a:pPr>
            <a:r>
              <a:rPr b="1" lang="en-US">
                <a:solidFill>
                  <a:schemeClr val="lt1"/>
                </a:solidFill>
              </a:rPr>
              <a:t>What is an ethical principle?</a:t>
            </a:r>
            <a:endParaRPr b="1">
              <a:solidFill>
                <a:schemeClr val="lt1"/>
              </a:solidFill>
            </a:endParaRPr>
          </a:p>
        </p:txBody>
      </p:sp>
      <p:grpSp>
        <p:nvGrpSpPr>
          <p:cNvPr id="198" name="Google Shape;198;p8"/>
          <p:cNvGrpSpPr/>
          <p:nvPr/>
        </p:nvGrpSpPr>
        <p:grpSpPr>
          <a:xfrm>
            <a:off x="835250" y="1182717"/>
            <a:ext cx="10521498" cy="5225586"/>
            <a:chOff x="0" y="-2"/>
            <a:chExt cx="10521498" cy="5225586"/>
          </a:xfrm>
        </p:grpSpPr>
        <p:grpSp>
          <p:nvGrpSpPr>
            <p:cNvPr id="199" name="Google Shape;199;p8"/>
            <p:cNvGrpSpPr/>
            <p:nvPr/>
          </p:nvGrpSpPr>
          <p:grpSpPr>
            <a:xfrm>
              <a:off x="0" y="-2"/>
              <a:ext cx="10521498" cy="5225586"/>
              <a:chOff x="0" y="-1"/>
              <a:chExt cx="10521496" cy="5225584"/>
            </a:xfrm>
          </p:grpSpPr>
          <p:sp>
            <p:nvSpPr>
              <p:cNvPr id="200" name="Google Shape;200;p8"/>
              <p:cNvSpPr/>
              <p:nvPr/>
            </p:nvSpPr>
            <p:spPr>
              <a:xfrm>
                <a:off x="0" y="-1"/>
                <a:ext cx="10521496" cy="5225584"/>
              </a:xfrm>
              <a:custGeom>
                <a:rect b="b" l="l" r="r" t="t"/>
                <a:pathLst>
                  <a:path extrusionOk="0" h="20995" w="21365">
                    <a:moveTo>
                      <a:pt x="1944" y="6912"/>
                    </a:moveTo>
                    <a:cubicBezTo>
                      <a:pt x="1811" y="5594"/>
                      <a:pt x="2123" y="4265"/>
                      <a:pt x="2795" y="3287"/>
                    </a:cubicBezTo>
                    <a:cubicBezTo>
                      <a:pt x="3858" y="1741"/>
                      <a:pt x="5582" y="1397"/>
                      <a:pt x="6935" y="2458"/>
                    </a:cubicBezTo>
                    <a:cubicBezTo>
                      <a:pt x="7762" y="373"/>
                      <a:pt x="9854" y="-58"/>
                      <a:pt x="11109" y="1599"/>
                    </a:cubicBezTo>
                    <a:cubicBezTo>
                      <a:pt x="11426" y="749"/>
                      <a:pt x="12034" y="162"/>
                      <a:pt x="12736" y="29"/>
                    </a:cubicBezTo>
                    <a:cubicBezTo>
                      <a:pt x="13508" y="-118"/>
                      <a:pt x="14280" y="306"/>
                      <a:pt x="14753" y="1137"/>
                    </a:cubicBezTo>
                    <a:cubicBezTo>
                      <a:pt x="15435" y="61"/>
                      <a:pt x="16565" y="-292"/>
                      <a:pt x="17534" y="267"/>
                    </a:cubicBezTo>
                    <a:cubicBezTo>
                      <a:pt x="18272" y="692"/>
                      <a:pt x="18801" y="1583"/>
                      <a:pt x="18944" y="2640"/>
                    </a:cubicBezTo>
                    <a:cubicBezTo>
                      <a:pt x="19797" y="2952"/>
                      <a:pt x="20477" y="3817"/>
                      <a:pt x="20753" y="4944"/>
                    </a:cubicBezTo>
                    <a:cubicBezTo>
                      <a:pt x="20954" y="5762"/>
                      <a:pt x="20926" y="6650"/>
                      <a:pt x="20672" y="7442"/>
                    </a:cubicBezTo>
                    <a:cubicBezTo>
                      <a:pt x="21295" y="8527"/>
                      <a:pt x="21513" y="9934"/>
                      <a:pt x="21264" y="11261"/>
                    </a:cubicBezTo>
                    <a:cubicBezTo>
                      <a:pt x="20933" y="13025"/>
                      <a:pt x="19838" y="14346"/>
                      <a:pt x="18492" y="14604"/>
                    </a:cubicBezTo>
                    <a:cubicBezTo>
                      <a:pt x="18486" y="15705"/>
                      <a:pt x="18124" y="16749"/>
                      <a:pt x="17500" y="17468"/>
                    </a:cubicBezTo>
                    <a:cubicBezTo>
                      <a:pt x="16552" y="18561"/>
                      <a:pt x="15183" y="18701"/>
                      <a:pt x="14122" y="17815"/>
                    </a:cubicBezTo>
                    <a:cubicBezTo>
                      <a:pt x="13778" y="19337"/>
                      <a:pt x="12859" y="20501"/>
                      <a:pt x="11707" y="20871"/>
                    </a:cubicBezTo>
                    <a:cubicBezTo>
                      <a:pt x="10350" y="21308"/>
                      <a:pt x="8934" y="20564"/>
                      <a:pt x="8158" y="19006"/>
                    </a:cubicBezTo>
                    <a:cubicBezTo>
                      <a:pt x="6326" y="20485"/>
                      <a:pt x="3948" y="19653"/>
                      <a:pt x="2885" y="17163"/>
                    </a:cubicBezTo>
                    <a:cubicBezTo>
                      <a:pt x="1841" y="17327"/>
                      <a:pt x="860" y="16459"/>
                      <a:pt x="566" y="15112"/>
                    </a:cubicBezTo>
                    <a:cubicBezTo>
                      <a:pt x="354" y="14137"/>
                      <a:pt x="542" y="13085"/>
                      <a:pt x="1062" y="12344"/>
                    </a:cubicBezTo>
                    <a:cubicBezTo>
                      <a:pt x="324" y="11762"/>
                      <a:pt x="-87" y="10646"/>
                      <a:pt x="16" y="9503"/>
                    </a:cubicBezTo>
                    <a:cubicBezTo>
                      <a:pt x="136" y="8165"/>
                      <a:pt x="929" y="7117"/>
                      <a:pt x="1926" y="6979"/>
                    </a:cubicBezTo>
                    <a:cubicBezTo>
                      <a:pt x="1932" y="6956"/>
                      <a:pt x="1939" y="6934"/>
                      <a:pt x="1944" y="6912"/>
                    </a:cubicBezTo>
                    <a:close/>
                  </a:path>
                </a:pathLst>
              </a:custGeom>
              <a:gradFill>
                <a:gsLst>
                  <a:gs pos="0">
                    <a:srgbClr val="7BFFFF"/>
                  </a:gs>
                  <a:gs pos="100000">
                    <a:srgbClr val="00FEFA"/>
                  </a:gs>
                </a:gsLst>
                <a:lin ang="5400000" scaled="0"/>
              </a:gradFill>
              <a:ln cap="flat" cmpd="sng" w="9525">
                <a:solidFill>
                  <a:srgbClr val="01DEDB"/>
                </a:solidFill>
                <a:prstDash val="solid"/>
                <a:round/>
                <a:headEnd len="sm" w="sm" type="none"/>
                <a:tailEnd len="sm" w="sm" type="none"/>
              </a:ln>
              <a:effectLst>
                <a:outerShdw blurRad="38100" rotWithShape="0" dir="5400000" dist="23000">
                  <a:srgbClr val="000000">
                    <a:alpha val="34901"/>
                  </a:srgbClr>
                </a:outerShdw>
              </a:effectLst>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01" name="Google Shape;201;p8"/>
              <p:cNvSpPr/>
              <p:nvPr/>
            </p:nvSpPr>
            <p:spPr>
              <a:xfrm>
                <a:off x="534285" y="265877"/>
                <a:ext cx="9641323" cy="4443386"/>
              </a:xfrm>
              <a:custGeom>
                <a:rect b="b" l="l" r="r" t="t"/>
                <a:pathLst>
                  <a:path extrusionOk="0" h="21600" w="2160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1" y="19806"/>
                      <a:pt x="14386" y="20172"/>
                    </a:cubicBezTo>
                    <a:moveTo>
                      <a:pt x="17421" y="12116"/>
                    </a:moveTo>
                    <a:cubicBezTo>
                      <a:pt x="18513" y="12897"/>
                      <a:pt x="19202" y="14528"/>
                      <a:pt x="19192" y="16310"/>
                    </a:cubicBezTo>
                    <a:moveTo>
                      <a:pt x="21600" y="7649"/>
                    </a:moveTo>
                    <a:cubicBezTo>
                      <a:pt x="21423" y="8256"/>
                      <a:pt x="21153" y="8794"/>
                      <a:pt x="20811" y="9222"/>
                    </a:cubicBezTo>
                    <a:moveTo>
                      <a:pt x="19707" y="1814"/>
                    </a:moveTo>
                    <a:cubicBezTo>
                      <a:pt x="19737" y="2059"/>
                      <a:pt x="19751" y="2308"/>
                      <a:pt x="19748" y="2557"/>
                    </a:cubicBezTo>
                    <a:moveTo>
                      <a:pt x="14668" y="947"/>
                    </a:moveTo>
                    <a:cubicBezTo>
                      <a:pt x="14771" y="605"/>
                      <a:pt x="14907" y="286"/>
                      <a:pt x="15073" y="0"/>
                    </a:cubicBezTo>
                    <a:moveTo>
                      <a:pt x="10888" y="1399"/>
                    </a:moveTo>
                    <a:cubicBezTo>
                      <a:pt x="10930" y="1116"/>
                      <a:pt x="10996" y="841"/>
                      <a:pt x="11084" y="582"/>
                    </a:cubicBezTo>
                    <a:moveTo>
                      <a:pt x="6452" y="1676"/>
                    </a:moveTo>
                    <a:cubicBezTo>
                      <a:pt x="6709" y="1897"/>
                      <a:pt x="6947" y="2164"/>
                      <a:pt x="7160" y="2469"/>
                    </a:cubicBezTo>
                    <a:moveTo>
                      <a:pt x="1072" y="7905"/>
                    </a:moveTo>
                    <a:cubicBezTo>
                      <a:pt x="1016" y="7632"/>
                      <a:pt x="974" y="7353"/>
                      <a:pt x="948" y="7071"/>
                    </a:cubicBezTo>
                  </a:path>
                </a:pathLst>
              </a:custGeom>
              <a:noFill/>
              <a:ln cap="flat" cmpd="sng" w="9525">
                <a:solidFill>
                  <a:srgbClr val="01DEDB"/>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grpSp>
        <p:sp>
          <p:nvSpPr>
            <p:cNvPr id="202" name="Google Shape;202;p8"/>
            <p:cNvSpPr txBox="1"/>
            <p:nvPr/>
          </p:nvSpPr>
          <p:spPr>
            <a:xfrm>
              <a:off x="73807" y="1498211"/>
              <a:ext cx="10377908" cy="2192726"/>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An ‘</a:t>
              </a:r>
              <a:r>
                <a:rPr b="1" i="0" lang="en-US" sz="2800" u="none" cap="none" strike="noStrike">
                  <a:solidFill>
                    <a:srgbClr val="000000"/>
                  </a:solidFill>
                  <a:latin typeface="Arial"/>
                  <a:ea typeface="Arial"/>
                  <a:cs typeface="Arial"/>
                  <a:sym typeface="Arial"/>
                </a:rPr>
                <a:t>ethical principle</a:t>
              </a:r>
              <a:r>
                <a:rPr b="0" i="0" lang="en-US" sz="2800" u="none" cap="none" strike="noStrike">
                  <a:solidFill>
                    <a:srgbClr val="000000"/>
                  </a:solidFill>
                  <a:latin typeface="Arial"/>
                  <a:ea typeface="Arial"/>
                  <a:cs typeface="Arial"/>
                  <a:sym typeface="Arial"/>
                </a:rPr>
                <a:t>’ is a general standard or norm that helps establish baseline expectations for respectful and responsible behaviour…</a:t>
              </a:r>
              <a:endParaRPr/>
            </a:p>
          </p:txBody>
        </p:sp>
      </p:grpSp>
      <p:pic>
        <p:nvPicPr>
          <p:cNvPr id="203" name="Google Shape;203;p8"/>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9"/>
          <p:cNvSpPr txBox="1"/>
          <p:nvPr>
            <p:ph type="title"/>
          </p:nvPr>
        </p:nvSpPr>
        <p:spPr>
          <a:xfrm>
            <a:off x="415599" y="117016"/>
            <a:ext cx="11360802" cy="763601"/>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4000"/>
              <a:buFont typeface="Arial"/>
              <a:buNone/>
            </a:pPr>
            <a:r>
              <a:rPr b="1" lang="en-US">
                <a:solidFill>
                  <a:schemeClr val="lt1"/>
                </a:solidFill>
              </a:rPr>
              <a:t>What does the Convention say?</a:t>
            </a:r>
            <a:endParaRPr b="1">
              <a:solidFill>
                <a:schemeClr val="lt1"/>
              </a:solidFill>
            </a:endParaRPr>
          </a:p>
        </p:txBody>
      </p:sp>
      <p:pic>
        <p:nvPicPr>
          <p:cNvPr descr="image.png" id="209" name="Google Shape;209;p9"/>
          <p:cNvPicPr preferRelativeResize="0"/>
          <p:nvPr/>
        </p:nvPicPr>
        <p:blipFill rotWithShape="1">
          <a:blip r:embed="rId3">
            <a:alphaModFix/>
          </a:blip>
          <a:srcRect b="0" l="0" r="0" t="0"/>
          <a:stretch/>
        </p:blipFill>
        <p:spPr>
          <a:xfrm>
            <a:off x="3787014" y="2128694"/>
            <a:ext cx="7709787" cy="5308151"/>
          </a:xfrm>
          <a:prstGeom prst="rect">
            <a:avLst/>
          </a:prstGeom>
          <a:noFill/>
          <a:ln>
            <a:noFill/>
          </a:ln>
        </p:spPr>
      </p:pic>
      <p:pic>
        <p:nvPicPr>
          <p:cNvPr descr="image10.jpeg" id="210" name="Google Shape;210;p9"/>
          <p:cNvPicPr preferRelativeResize="0"/>
          <p:nvPr/>
        </p:nvPicPr>
        <p:blipFill rotWithShape="1">
          <a:blip r:embed="rId4">
            <a:alphaModFix/>
          </a:blip>
          <a:srcRect b="0" l="0" r="0" t="0"/>
          <a:stretch/>
        </p:blipFill>
        <p:spPr>
          <a:xfrm>
            <a:off x="315169" y="2482987"/>
            <a:ext cx="3421255" cy="4350889"/>
          </a:xfrm>
          <a:prstGeom prst="rect">
            <a:avLst/>
          </a:prstGeom>
          <a:noFill/>
          <a:ln>
            <a:noFill/>
          </a:ln>
        </p:spPr>
      </p:pic>
      <p:sp>
        <p:nvSpPr>
          <p:cNvPr id="211" name="Google Shape;211;p9"/>
          <p:cNvSpPr txBox="1"/>
          <p:nvPr/>
        </p:nvSpPr>
        <p:spPr>
          <a:xfrm>
            <a:off x="2306062" y="1108344"/>
            <a:ext cx="75798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i="0" lang="en-US" sz="2200" u="none" cap="none" strike="noStrike">
                <a:solidFill>
                  <a:schemeClr val="lt1"/>
                </a:solidFill>
                <a:latin typeface="Corbel"/>
                <a:ea typeface="Corbel"/>
                <a:cs typeface="Corbel"/>
                <a:sym typeface="Corbel"/>
              </a:rPr>
              <a:t>No </a:t>
            </a:r>
            <a:r>
              <a:rPr i="0" lang="en-US" sz="2200" u="sng" cap="none" strike="noStrike">
                <a:solidFill>
                  <a:schemeClr val="lt1"/>
                </a:solidFill>
                <a:latin typeface="Corbel"/>
                <a:ea typeface="Corbel"/>
                <a:cs typeface="Corbel"/>
                <a:sym typeface="Corbel"/>
              </a:rPr>
              <a:t>specific</a:t>
            </a:r>
            <a:r>
              <a:rPr i="0" lang="en-US" sz="2200" u="none" cap="none" strike="noStrike">
                <a:solidFill>
                  <a:schemeClr val="lt1"/>
                </a:solidFill>
                <a:latin typeface="Corbel"/>
                <a:ea typeface="Corbel"/>
                <a:cs typeface="Corbel"/>
                <a:sym typeface="Corbel"/>
              </a:rPr>
              <a:t> guidelines</a:t>
            </a:r>
            <a:endParaRPr sz="2200">
              <a:solidFill>
                <a:schemeClr val="lt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800"/>
              <a:buFont typeface="Arial"/>
              <a:buNone/>
            </a:pPr>
            <a:r>
              <a:rPr i="0" lang="en-US" sz="2200" u="none" cap="none" strike="noStrike">
                <a:solidFill>
                  <a:schemeClr val="lt1"/>
                </a:solidFill>
                <a:latin typeface="Corbel"/>
                <a:ea typeface="Corbel"/>
                <a:cs typeface="Corbel"/>
                <a:sym typeface="Corbel"/>
              </a:rPr>
              <a:t>BUT ethical considerations present in Operational Directives</a:t>
            </a:r>
            <a:endParaRPr sz="2200">
              <a:solidFill>
                <a:schemeClr val="lt1"/>
              </a:solidFill>
              <a:latin typeface="Corbel"/>
              <a:ea typeface="Corbel"/>
              <a:cs typeface="Corbel"/>
              <a:sym typeface="Corbel"/>
            </a:endParaRPr>
          </a:p>
        </p:txBody>
      </p:sp>
    </p:spTree>
  </p:cSld>
  <p:clrMapOvr>
    <a:masterClrMapping/>
  </p:clrMapOvr>
</p:sld>
</file>

<file path=ppt/theme/theme1.xml><?xml version="1.0" encoding="utf-8"?>
<a:theme xmlns:a="http://schemas.openxmlformats.org/drawingml/2006/main" xmlns:r="http://schemas.openxmlformats.org/officeDocument/2006/relationships" name="Frame">
  <a:themeElements>
    <a:clrScheme name="Frame">
      <a:dk1>
        <a:srgbClr val="000000"/>
      </a:dk1>
      <a:lt1>
        <a:srgbClr val="FFFFFF"/>
      </a:lt1>
      <a:dk2>
        <a:srgbClr val="A7A7A7"/>
      </a:dk2>
      <a:lt2>
        <a:srgbClr val="535353"/>
      </a:lt2>
      <a:accent1>
        <a:srgbClr val="40BAD2"/>
      </a:accent1>
      <a:accent2>
        <a:srgbClr val="FAB900"/>
      </a:accent2>
      <a:accent3>
        <a:srgbClr val="90BB23"/>
      </a:accent3>
      <a:accent4>
        <a:srgbClr val="EE7008"/>
      </a:accent4>
      <a:accent5>
        <a:srgbClr val="1AB39F"/>
      </a:accent5>
      <a:accent6>
        <a:srgbClr val="D5393D"/>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rame">
  <a:themeElements>
    <a:clrScheme name="Frame">
      <a:dk1>
        <a:srgbClr val="000000"/>
      </a:dk1>
      <a:lt1>
        <a:srgbClr val="FFFFFF"/>
      </a:lt1>
      <a:dk2>
        <a:srgbClr val="A7A7A7"/>
      </a:dk2>
      <a:lt2>
        <a:srgbClr val="535353"/>
      </a:lt2>
      <a:accent1>
        <a:srgbClr val="40BAD2"/>
      </a:accent1>
      <a:accent2>
        <a:srgbClr val="FAB900"/>
      </a:accent2>
      <a:accent3>
        <a:srgbClr val="90BB23"/>
      </a:accent3>
      <a:accent4>
        <a:srgbClr val="EE7008"/>
      </a:accent4>
      <a:accent5>
        <a:srgbClr val="1AB39F"/>
      </a:accent5>
      <a:accent6>
        <a:srgbClr val="D5393D"/>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